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90" r:id="rId2"/>
    <p:sldId id="256" r:id="rId3"/>
    <p:sldId id="264" r:id="rId4"/>
    <p:sldId id="265" r:id="rId5"/>
    <p:sldId id="266" r:id="rId6"/>
    <p:sldId id="268" r:id="rId7"/>
    <p:sldId id="267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0" r:id="rId20"/>
    <p:sldId id="283" r:id="rId21"/>
    <p:sldId id="279" r:id="rId22"/>
    <p:sldId id="257" r:id="rId23"/>
    <p:sldId id="282" r:id="rId24"/>
    <p:sldId id="258" r:id="rId25"/>
    <p:sldId id="259" r:id="rId26"/>
    <p:sldId id="262" r:id="rId27"/>
    <p:sldId id="261" r:id="rId28"/>
    <p:sldId id="263" r:id="rId29"/>
    <p:sldId id="284" r:id="rId30"/>
    <p:sldId id="285" r:id="rId31"/>
    <p:sldId id="286" r:id="rId32"/>
    <p:sldId id="291" r:id="rId33"/>
    <p:sldId id="292" r:id="rId34"/>
    <p:sldId id="287" r:id="rId35"/>
    <p:sldId id="288" r:id="rId36"/>
    <p:sldId id="289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C32A9-6A4C-4E1C-A1A0-77B9AF53BE61}" v="815" dt="2018-12-19T17:30:20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8" d="100"/>
          <a:sy n="78" d="100"/>
        </p:scale>
        <p:origin x="235" y="-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Gronborg" userId="59d4d580508f3b79" providerId="LiveId" clId="{3D0C32A9-6A4C-4E1C-A1A0-77B9AF53BE61}"/>
    <pc:docChg chg="undo custSel addSld delSld modSld sldOrd">
      <pc:chgData name="Kai Gronborg" userId="59d4d580508f3b79" providerId="LiveId" clId="{3D0C32A9-6A4C-4E1C-A1A0-77B9AF53BE61}" dt="2018-12-19T17:30:35.500" v="5025" actId="1076"/>
      <pc:docMkLst>
        <pc:docMk/>
      </pc:docMkLst>
      <pc:sldChg chg="addSp delSp modSp">
        <pc:chgData name="Kai Gronborg" userId="59d4d580508f3b79" providerId="LiveId" clId="{3D0C32A9-6A4C-4E1C-A1A0-77B9AF53BE61}" dt="2018-12-19T05:19:42.948" v="3649" actId="478"/>
        <pc:sldMkLst>
          <pc:docMk/>
          <pc:sldMk cId="625642509" sldId="256"/>
        </pc:sldMkLst>
        <pc:spChg chg="mod">
          <ac:chgData name="Kai Gronborg" userId="59d4d580508f3b79" providerId="LiveId" clId="{3D0C32A9-6A4C-4E1C-A1A0-77B9AF53BE61}" dt="2018-12-19T05:19:39.620" v="3647" actId="1076"/>
          <ac:spMkLst>
            <pc:docMk/>
            <pc:sldMk cId="625642509" sldId="256"/>
            <ac:spMk id="2" creationId="{0FD8B471-050A-4C02-AEC1-C6B5E3C50941}"/>
          </ac:spMkLst>
        </pc:spChg>
        <pc:spChg chg="mod">
          <ac:chgData name="Kai Gronborg" userId="59d4d580508f3b79" providerId="LiveId" clId="{3D0C32A9-6A4C-4E1C-A1A0-77B9AF53BE61}" dt="2018-12-19T05:19:39.620" v="3647" actId="1076"/>
          <ac:spMkLst>
            <pc:docMk/>
            <pc:sldMk cId="625642509" sldId="256"/>
            <ac:spMk id="3" creationId="{7DA66F9F-A0D1-45F6-A545-F162E9F8CA39}"/>
          </ac:spMkLst>
        </pc:spChg>
        <pc:picChg chg="add del mod">
          <ac:chgData name="Kai Gronborg" userId="59d4d580508f3b79" providerId="LiveId" clId="{3D0C32A9-6A4C-4E1C-A1A0-77B9AF53BE61}" dt="2018-12-19T05:15:43.267" v="3615" actId="478"/>
          <ac:picMkLst>
            <pc:docMk/>
            <pc:sldMk cId="625642509" sldId="256"/>
            <ac:picMk id="18434" creationId="{92A73AB5-69A3-471A-B3FD-15D1BB64D3B7}"/>
          </ac:picMkLst>
        </pc:picChg>
        <pc:picChg chg="add del mod">
          <ac:chgData name="Kai Gronborg" userId="59d4d580508f3b79" providerId="LiveId" clId="{3D0C32A9-6A4C-4E1C-A1A0-77B9AF53BE61}" dt="2018-12-19T05:19:42.948" v="3649" actId="478"/>
          <ac:picMkLst>
            <pc:docMk/>
            <pc:sldMk cId="625642509" sldId="256"/>
            <ac:picMk id="18436" creationId="{393169FE-0B35-4AA0-B827-2A608F5E2587}"/>
          </ac:picMkLst>
        </pc:picChg>
      </pc:sldChg>
      <pc:sldChg chg="addSp delSp modSp ord modAnim">
        <pc:chgData name="Kai Gronborg" userId="59d4d580508f3b79" providerId="LiveId" clId="{3D0C32A9-6A4C-4E1C-A1A0-77B9AF53BE61}" dt="2018-12-19T03:04:51.170" v="2326" actId="1076"/>
        <pc:sldMkLst>
          <pc:docMk/>
          <pc:sldMk cId="3303012893" sldId="259"/>
        </pc:sldMkLst>
        <pc:spChg chg="del">
          <ac:chgData name="Kai Gronborg" userId="59d4d580508f3b79" providerId="LiveId" clId="{3D0C32A9-6A4C-4E1C-A1A0-77B9AF53BE61}" dt="2018-12-19T02:45:20.163" v="2191" actId="478"/>
          <ac:spMkLst>
            <pc:docMk/>
            <pc:sldMk cId="3303012893" sldId="259"/>
            <ac:spMk id="3" creationId="{6B8CE4E9-E65E-4024-BD4E-8D97CCF4FA8A}"/>
          </ac:spMkLst>
        </pc:spChg>
        <pc:picChg chg="add del mod">
          <ac:chgData name="Kai Gronborg" userId="59d4d580508f3b79" providerId="LiveId" clId="{3D0C32A9-6A4C-4E1C-A1A0-77B9AF53BE61}" dt="2018-12-19T03:04:17.481" v="2324" actId="478"/>
          <ac:picMkLst>
            <pc:docMk/>
            <pc:sldMk cId="3303012893" sldId="259"/>
            <ac:picMk id="5" creationId="{58EBB016-CBE8-4F24-865E-30E7723DBC55}"/>
          </ac:picMkLst>
        </pc:picChg>
        <pc:picChg chg="add mod">
          <ac:chgData name="Kai Gronborg" userId="59d4d580508f3b79" providerId="LiveId" clId="{3D0C32A9-6A4C-4E1C-A1A0-77B9AF53BE61}" dt="2018-12-19T02:45:15.807" v="2190" actId="1076"/>
          <ac:picMkLst>
            <pc:docMk/>
            <pc:sldMk cId="3303012893" sldId="259"/>
            <ac:picMk id="6" creationId="{B854100E-CD55-4CCD-81EB-FF566BB25854}"/>
          </ac:picMkLst>
        </pc:picChg>
        <pc:picChg chg="add mod">
          <ac:chgData name="Kai Gronborg" userId="59d4d580508f3b79" providerId="LiveId" clId="{3D0C32A9-6A4C-4E1C-A1A0-77B9AF53BE61}" dt="2018-12-19T03:04:51.170" v="2326" actId="1076"/>
          <ac:picMkLst>
            <pc:docMk/>
            <pc:sldMk cId="3303012893" sldId="259"/>
            <ac:picMk id="7" creationId="{417A4B76-3128-4F56-A793-9790B981CA93}"/>
          </ac:picMkLst>
        </pc:picChg>
      </pc:sldChg>
      <pc:sldChg chg="addSp modSp modAnim">
        <pc:chgData name="Kai Gronborg" userId="59d4d580508f3b79" providerId="LiveId" clId="{3D0C32A9-6A4C-4E1C-A1A0-77B9AF53BE61}" dt="2018-12-18T16:36:45.562" v="21"/>
        <pc:sldMkLst>
          <pc:docMk/>
          <pc:sldMk cId="1309670278" sldId="261"/>
        </pc:sldMkLst>
        <pc:spChg chg="mod">
          <ac:chgData name="Kai Gronborg" userId="59d4d580508f3b79" providerId="LiveId" clId="{3D0C32A9-6A4C-4E1C-A1A0-77B9AF53BE61}" dt="2018-12-18T16:35:14.610" v="10" actId="14100"/>
          <ac:spMkLst>
            <pc:docMk/>
            <pc:sldMk cId="1309670278" sldId="261"/>
            <ac:spMk id="11" creationId="{FB8B4FB7-5768-4000-A658-079AF1548580}"/>
          </ac:spMkLst>
        </pc:spChg>
        <pc:spChg chg="mod">
          <ac:chgData name="Kai Gronborg" userId="59d4d580508f3b79" providerId="LiveId" clId="{3D0C32A9-6A4C-4E1C-A1A0-77B9AF53BE61}" dt="2018-12-18T16:33:01.177" v="4" actId="1076"/>
          <ac:spMkLst>
            <pc:docMk/>
            <pc:sldMk cId="1309670278" sldId="261"/>
            <ac:spMk id="12" creationId="{FC62ACD4-A543-4250-9D71-52F66FE692CA}"/>
          </ac:spMkLst>
        </pc:spChg>
        <pc:spChg chg="add mod">
          <ac:chgData name="Kai Gronborg" userId="59d4d580508f3b79" providerId="LiveId" clId="{3D0C32A9-6A4C-4E1C-A1A0-77B9AF53BE61}" dt="2018-12-18T16:35:22.051" v="13" actId="14100"/>
          <ac:spMkLst>
            <pc:docMk/>
            <pc:sldMk cId="1309670278" sldId="261"/>
            <ac:spMk id="13" creationId="{F6CAF860-6FEC-484E-891D-2A8023BFB10C}"/>
          </ac:spMkLst>
        </pc:spChg>
        <pc:spChg chg="add mod">
          <ac:chgData name="Kai Gronborg" userId="59d4d580508f3b79" providerId="LiveId" clId="{3D0C32A9-6A4C-4E1C-A1A0-77B9AF53BE61}" dt="2018-12-18T16:35:29.419" v="16" actId="14100"/>
          <ac:spMkLst>
            <pc:docMk/>
            <pc:sldMk cId="1309670278" sldId="261"/>
            <ac:spMk id="14" creationId="{6D00E685-6FBC-45FD-8523-250D6368E3DE}"/>
          </ac:spMkLst>
        </pc:spChg>
        <pc:picChg chg="mod">
          <ac:chgData name="Kai Gronborg" userId="59d4d580508f3b79" providerId="LiveId" clId="{3D0C32A9-6A4C-4E1C-A1A0-77B9AF53BE61}" dt="2018-12-18T16:33:01.177" v="4" actId="1076"/>
          <ac:picMkLst>
            <pc:docMk/>
            <pc:sldMk cId="1309670278" sldId="261"/>
            <ac:picMk id="9" creationId="{F504C974-4BE0-4EDA-ADB8-6E5B0B4369DF}"/>
          </ac:picMkLst>
        </pc:picChg>
        <pc:picChg chg="add mod">
          <ac:chgData name="Kai Gronborg" userId="59d4d580508f3b79" providerId="LiveId" clId="{3D0C32A9-6A4C-4E1C-A1A0-77B9AF53BE61}" dt="2018-12-18T16:36:26.089" v="19" actId="14100"/>
          <ac:picMkLst>
            <pc:docMk/>
            <pc:sldMk cId="1309670278" sldId="261"/>
            <ac:picMk id="16" creationId="{BB7795AF-5294-4680-9496-66D4249DEE3D}"/>
          </ac:picMkLst>
        </pc:picChg>
      </pc:sldChg>
      <pc:sldChg chg="addSp add modAnim">
        <pc:chgData name="Kai Gronborg" userId="59d4d580508f3b79" providerId="LiveId" clId="{3D0C32A9-6A4C-4E1C-A1A0-77B9AF53BE61}" dt="2018-12-18T16:34:38.415" v="7"/>
        <pc:sldMkLst>
          <pc:docMk/>
          <pc:sldMk cId="3048795909" sldId="262"/>
        </pc:sldMkLst>
        <pc:spChg chg="add">
          <ac:chgData name="Kai Gronborg" userId="59d4d580508f3b79" providerId="LiveId" clId="{3D0C32A9-6A4C-4E1C-A1A0-77B9AF53BE61}" dt="2018-12-18T16:33:05.984" v="5"/>
          <ac:spMkLst>
            <pc:docMk/>
            <pc:sldMk cId="3048795909" sldId="262"/>
            <ac:spMk id="10" creationId="{103AD18D-A994-4A55-9018-C5620707D797}"/>
          </ac:spMkLst>
        </pc:spChg>
        <pc:spChg chg="add">
          <ac:chgData name="Kai Gronborg" userId="59d4d580508f3b79" providerId="LiveId" clId="{3D0C32A9-6A4C-4E1C-A1A0-77B9AF53BE61}" dt="2018-12-18T16:33:05.984" v="5"/>
          <ac:spMkLst>
            <pc:docMk/>
            <pc:sldMk cId="3048795909" sldId="262"/>
            <ac:spMk id="11" creationId="{35D79A4C-257A-4A47-B346-8E559C505511}"/>
          </ac:spMkLst>
        </pc:spChg>
        <pc:picChg chg="add">
          <ac:chgData name="Kai Gronborg" userId="59d4d580508f3b79" providerId="LiveId" clId="{3D0C32A9-6A4C-4E1C-A1A0-77B9AF53BE61}" dt="2018-12-18T16:33:05.984" v="5"/>
          <ac:picMkLst>
            <pc:docMk/>
            <pc:sldMk cId="3048795909" sldId="262"/>
            <ac:picMk id="9" creationId="{C4E1CE9A-A3A7-46D3-96D1-9F6D1C8DA09B}"/>
          </ac:picMkLst>
        </pc:picChg>
      </pc:sldChg>
      <pc:sldChg chg="add del">
        <pc:chgData name="Kai Gronborg" userId="59d4d580508f3b79" providerId="LiveId" clId="{3D0C32A9-6A4C-4E1C-A1A0-77B9AF53BE61}" dt="2018-12-18T16:31:37.424" v="1" actId="2696"/>
        <pc:sldMkLst>
          <pc:docMk/>
          <pc:sldMk cId="3465682755" sldId="262"/>
        </pc:sldMkLst>
      </pc:sldChg>
      <pc:sldChg chg="addSp delSp modSp add addAnim delAnim modAnim">
        <pc:chgData name="Kai Gronborg" userId="59d4d580508f3b79" providerId="LiveId" clId="{3D0C32A9-6A4C-4E1C-A1A0-77B9AF53BE61}" dt="2018-12-18T16:41:11.703" v="46"/>
        <pc:sldMkLst>
          <pc:docMk/>
          <pc:sldMk cId="2559328538" sldId="263"/>
        </pc:sldMkLst>
        <pc:spChg chg="ord">
          <ac:chgData name="Kai Gronborg" userId="59d4d580508f3b79" providerId="LiveId" clId="{3D0C32A9-6A4C-4E1C-A1A0-77B9AF53BE61}" dt="2018-12-18T16:39:21.755" v="39" actId="167"/>
          <ac:spMkLst>
            <pc:docMk/>
            <pc:sldMk cId="2559328538" sldId="263"/>
            <ac:spMk id="3" creationId="{4A4E2DD9-69DE-4F32-9B04-42569EBCD902}"/>
          </ac:spMkLst>
        </pc:spChg>
        <pc:spChg chg="add del">
          <ac:chgData name="Kai Gronborg" userId="59d4d580508f3b79" providerId="LiveId" clId="{3D0C32A9-6A4C-4E1C-A1A0-77B9AF53BE61}" dt="2018-12-18T16:39:07.120" v="36" actId="478"/>
          <ac:spMkLst>
            <pc:docMk/>
            <pc:sldMk cId="2559328538" sldId="263"/>
            <ac:spMk id="11" creationId="{FB8B4FB7-5768-4000-A658-079AF1548580}"/>
          </ac:spMkLst>
        </pc:spChg>
        <pc:spChg chg="del">
          <ac:chgData name="Kai Gronborg" userId="59d4d580508f3b79" providerId="LiveId" clId="{3D0C32A9-6A4C-4E1C-A1A0-77B9AF53BE61}" dt="2018-12-18T16:39:13.853" v="38" actId="478"/>
          <ac:spMkLst>
            <pc:docMk/>
            <pc:sldMk cId="2559328538" sldId="263"/>
            <ac:spMk id="12" creationId="{FC62ACD4-A543-4250-9D71-52F66FE692CA}"/>
          </ac:spMkLst>
        </pc:spChg>
        <pc:spChg chg="ord">
          <ac:chgData name="Kai Gronborg" userId="59d4d580508f3b79" providerId="LiveId" clId="{3D0C32A9-6A4C-4E1C-A1A0-77B9AF53BE61}" dt="2018-12-18T16:39:04.936" v="35" actId="167"/>
          <ac:spMkLst>
            <pc:docMk/>
            <pc:sldMk cId="2559328538" sldId="263"/>
            <ac:spMk id="13" creationId="{F6CAF860-6FEC-484E-891D-2A8023BFB10C}"/>
          </ac:spMkLst>
        </pc:spChg>
        <pc:spChg chg="ord">
          <ac:chgData name="Kai Gronborg" userId="59d4d580508f3b79" providerId="LiveId" clId="{3D0C32A9-6A4C-4E1C-A1A0-77B9AF53BE61}" dt="2018-12-18T16:39:12.182" v="37" actId="167"/>
          <ac:spMkLst>
            <pc:docMk/>
            <pc:sldMk cId="2559328538" sldId="263"/>
            <ac:spMk id="14" creationId="{6D00E685-6FBC-45FD-8523-250D6368E3DE}"/>
          </ac:spMkLst>
        </pc:spChg>
        <pc:spChg chg="add mod">
          <ac:chgData name="Kai Gronborg" userId="59d4d580508f3b79" providerId="LiveId" clId="{3D0C32A9-6A4C-4E1C-A1A0-77B9AF53BE61}" dt="2018-12-18T16:40:41.375" v="42" actId="14100"/>
          <ac:spMkLst>
            <pc:docMk/>
            <pc:sldMk cId="2559328538" sldId="263"/>
            <ac:spMk id="15" creationId="{AB0B5F8A-6751-4FB8-A739-381016E7009B}"/>
          </ac:spMkLst>
        </pc:spChg>
        <pc:picChg chg="add mod">
          <ac:chgData name="Kai Gronborg" userId="59d4d580508f3b79" providerId="LiveId" clId="{3D0C32A9-6A4C-4E1C-A1A0-77B9AF53BE61}" dt="2018-12-18T16:40:55.359" v="44" actId="1076"/>
          <ac:picMkLst>
            <pc:docMk/>
            <pc:sldMk cId="2559328538" sldId="263"/>
            <ac:picMk id="6" creationId="{73EF6429-2C1B-4F4C-A161-7220F425B42C}"/>
          </ac:picMkLst>
        </pc:picChg>
        <pc:picChg chg="add del">
          <ac:chgData name="Kai Gronborg" userId="59d4d580508f3b79" providerId="LiveId" clId="{3D0C32A9-6A4C-4E1C-A1A0-77B9AF53BE61}" dt="2018-12-18T16:38:59.282" v="34" actId="478"/>
          <ac:picMkLst>
            <pc:docMk/>
            <pc:sldMk cId="2559328538" sldId="263"/>
            <ac:picMk id="9" creationId="{F504C974-4BE0-4EDA-ADB8-6E5B0B4369DF}"/>
          </ac:picMkLst>
        </pc:picChg>
        <pc:picChg chg="mod ord">
          <ac:chgData name="Kai Gronborg" userId="59d4d580508f3b79" providerId="LiveId" clId="{3D0C32A9-6A4C-4E1C-A1A0-77B9AF53BE61}" dt="2018-12-18T16:38:57.535" v="33" actId="167"/>
          <ac:picMkLst>
            <pc:docMk/>
            <pc:sldMk cId="2559328538" sldId="263"/>
            <ac:picMk id="16" creationId="{BB7795AF-5294-4680-9496-66D4249DEE3D}"/>
          </ac:picMkLst>
        </pc:picChg>
      </pc:sldChg>
      <pc:sldChg chg="addSp delSp modSp add delAnim modAnim">
        <pc:chgData name="Kai Gronborg" userId="59d4d580508f3b79" providerId="LiveId" clId="{3D0C32A9-6A4C-4E1C-A1A0-77B9AF53BE61}" dt="2018-12-18T23:25:10.620" v="294" actId="1037"/>
        <pc:sldMkLst>
          <pc:docMk/>
          <pc:sldMk cId="3817939828" sldId="264"/>
        </pc:sldMkLst>
        <pc:spChg chg="mod">
          <ac:chgData name="Kai Gronborg" userId="59d4d580508f3b79" providerId="LiveId" clId="{3D0C32A9-6A4C-4E1C-A1A0-77B9AF53BE61}" dt="2018-12-18T23:17:08.352" v="239" actId="20577"/>
          <ac:spMkLst>
            <pc:docMk/>
            <pc:sldMk cId="3817939828" sldId="264"/>
            <ac:spMk id="2" creationId="{84EB096F-36BE-48CD-B438-2E4BE6D2BB84}"/>
          </ac:spMkLst>
        </pc:spChg>
        <pc:spChg chg="del mod">
          <ac:chgData name="Kai Gronborg" userId="59d4d580508f3b79" providerId="LiveId" clId="{3D0C32A9-6A4C-4E1C-A1A0-77B9AF53BE61}" dt="2018-12-18T23:15:20.841" v="179"/>
          <ac:spMkLst>
            <pc:docMk/>
            <pc:sldMk cId="3817939828" sldId="264"/>
            <ac:spMk id="3" creationId="{F68EC5A9-12FF-4604-A898-6A1AF2669954}"/>
          </ac:spMkLst>
        </pc:spChg>
        <pc:spChg chg="add del mod">
          <ac:chgData name="Kai Gronborg" userId="59d4d580508f3b79" providerId="LiveId" clId="{3D0C32A9-6A4C-4E1C-A1A0-77B9AF53BE61}" dt="2018-12-18T23:15:58.569" v="180"/>
          <ac:spMkLst>
            <pc:docMk/>
            <pc:sldMk cId="3817939828" sldId="264"/>
            <ac:spMk id="5" creationId="{34B35030-764F-4B53-9032-D6CFC5697174}"/>
          </ac:spMkLst>
        </pc:spChg>
        <pc:spChg chg="add del mod">
          <ac:chgData name="Kai Gronborg" userId="59d4d580508f3b79" providerId="LiveId" clId="{3D0C32A9-6A4C-4E1C-A1A0-77B9AF53BE61}" dt="2018-12-18T23:15:58.569" v="180"/>
          <ac:spMkLst>
            <pc:docMk/>
            <pc:sldMk cId="3817939828" sldId="264"/>
            <ac:spMk id="6" creationId="{D31D178E-C9FA-4DCC-B3DD-A4FA30DC8ADE}"/>
          </ac:spMkLst>
        </pc:spChg>
        <pc:spChg chg="add del mod">
          <ac:chgData name="Kai Gronborg" userId="59d4d580508f3b79" providerId="LiveId" clId="{3D0C32A9-6A4C-4E1C-A1A0-77B9AF53BE61}" dt="2018-12-18T23:16:02.520" v="181"/>
          <ac:spMkLst>
            <pc:docMk/>
            <pc:sldMk cId="3817939828" sldId="264"/>
            <ac:spMk id="7" creationId="{97D27F3A-E456-469D-99A0-F6B2951A9F57}"/>
          </ac:spMkLst>
        </pc:spChg>
        <pc:spChg chg="add del mod">
          <ac:chgData name="Kai Gronborg" userId="59d4d580508f3b79" providerId="LiveId" clId="{3D0C32A9-6A4C-4E1C-A1A0-77B9AF53BE61}" dt="2018-12-18T23:24:28.940" v="282"/>
          <ac:spMkLst>
            <pc:docMk/>
            <pc:sldMk cId="3817939828" sldId="264"/>
            <ac:spMk id="9" creationId="{8879ED64-ADF3-4E14-9669-07919E8DBB18}"/>
          </ac:spMkLst>
        </pc:spChg>
        <pc:spChg chg="add mod">
          <ac:chgData name="Kai Gronborg" userId="59d4d580508f3b79" providerId="LiveId" clId="{3D0C32A9-6A4C-4E1C-A1A0-77B9AF53BE61}" dt="2018-12-18T23:25:10.620" v="294" actId="1037"/>
          <ac:spMkLst>
            <pc:docMk/>
            <pc:sldMk cId="3817939828" sldId="264"/>
            <ac:spMk id="10" creationId="{BCEB23B1-E278-44F9-B297-1766FCFC3B5A}"/>
          </ac:spMkLst>
        </pc:spChg>
        <pc:picChg chg="add del">
          <ac:chgData name="Kai Gronborg" userId="59d4d580508f3b79" providerId="LiveId" clId="{3D0C32A9-6A4C-4E1C-A1A0-77B9AF53BE61}" dt="2018-12-18T23:23:26.658" v="281" actId="478"/>
          <ac:picMkLst>
            <pc:docMk/>
            <pc:sldMk cId="3817939828" sldId="264"/>
            <ac:picMk id="1026" creationId="{3956F688-DDC7-44A6-8045-9C6BA3369BE3}"/>
          </ac:picMkLst>
        </pc:picChg>
        <pc:picChg chg="add">
          <ac:chgData name="Kai Gronborg" userId="59d4d580508f3b79" providerId="LiveId" clId="{3D0C32A9-6A4C-4E1C-A1A0-77B9AF53BE61}" dt="2018-12-18T23:24:28.940" v="282"/>
          <ac:picMkLst>
            <pc:docMk/>
            <pc:sldMk cId="3817939828" sldId="264"/>
            <ac:picMk id="1028" creationId="{BE0B320A-C3C2-456B-AA25-5A04631B27AE}"/>
          </ac:picMkLst>
        </pc:picChg>
      </pc:sldChg>
      <pc:sldChg chg="addSp delSp modSp add modAnim">
        <pc:chgData name="Kai Gronborg" userId="59d4d580508f3b79" providerId="LiveId" clId="{3D0C32A9-6A4C-4E1C-A1A0-77B9AF53BE61}" dt="2018-12-18T23:35:31.052" v="606"/>
        <pc:sldMkLst>
          <pc:docMk/>
          <pc:sldMk cId="1381342498" sldId="265"/>
        </pc:sldMkLst>
        <pc:spChg chg="mod">
          <ac:chgData name="Kai Gronborg" userId="59d4d580508f3b79" providerId="LiveId" clId="{3D0C32A9-6A4C-4E1C-A1A0-77B9AF53BE61}" dt="2018-12-18T23:33:28.260" v="590" actId="1035"/>
          <ac:spMkLst>
            <pc:docMk/>
            <pc:sldMk cId="1381342498" sldId="265"/>
            <ac:spMk id="2" creationId="{0FA3ED82-2C3E-4D91-9555-D3A24E71B068}"/>
          </ac:spMkLst>
        </pc:spChg>
        <pc:spChg chg="del">
          <ac:chgData name="Kai Gronborg" userId="59d4d580508f3b79" providerId="LiveId" clId="{3D0C32A9-6A4C-4E1C-A1A0-77B9AF53BE61}" dt="2018-12-18T23:22:17.123" v="240"/>
          <ac:spMkLst>
            <pc:docMk/>
            <pc:sldMk cId="1381342498" sldId="265"/>
            <ac:spMk id="3" creationId="{291E1CBE-9EC6-4679-AD4B-18B5DB7080C9}"/>
          </ac:spMkLst>
        </pc:spChg>
        <pc:spChg chg="add mod">
          <ac:chgData name="Kai Gronborg" userId="59d4d580508f3b79" providerId="LiveId" clId="{3D0C32A9-6A4C-4E1C-A1A0-77B9AF53BE61}" dt="2018-12-18T23:23:20.761" v="280" actId="1038"/>
          <ac:spMkLst>
            <pc:docMk/>
            <pc:sldMk cId="1381342498" sldId="265"/>
            <ac:spMk id="5" creationId="{E5413E08-29DC-4145-AF10-6F8A9DE1E838}"/>
          </ac:spMkLst>
        </pc:spChg>
        <pc:spChg chg="add mod">
          <ac:chgData name="Kai Gronborg" userId="59d4d580508f3b79" providerId="LiveId" clId="{3D0C32A9-6A4C-4E1C-A1A0-77B9AF53BE61}" dt="2018-12-18T23:35:20.838" v="605" actId="1582"/>
          <ac:spMkLst>
            <pc:docMk/>
            <pc:sldMk cId="1381342498" sldId="265"/>
            <ac:spMk id="6" creationId="{84138E42-394C-4D04-859B-7DB74C8C1AB2}"/>
          </ac:spMkLst>
        </pc:spChg>
        <pc:picChg chg="add mod">
          <ac:chgData name="Kai Gronborg" userId="59d4d580508f3b79" providerId="LiveId" clId="{3D0C32A9-6A4C-4E1C-A1A0-77B9AF53BE61}" dt="2018-12-18T23:33:24.054" v="581" actId="1035"/>
          <ac:picMkLst>
            <pc:docMk/>
            <pc:sldMk cId="1381342498" sldId="265"/>
            <ac:picMk id="2050" creationId="{62ABC2C3-8F19-4FAC-A52A-C77D300BC39B}"/>
          </ac:picMkLst>
        </pc:picChg>
        <pc:picChg chg="add mod">
          <ac:chgData name="Kai Gronborg" userId="59d4d580508f3b79" providerId="LiveId" clId="{3D0C32A9-6A4C-4E1C-A1A0-77B9AF53BE61}" dt="2018-12-18T23:33:32.028" v="593" actId="1035"/>
          <ac:picMkLst>
            <pc:docMk/>
            <pc:sldMk cId="1381342498" sldId="265"/>
            <ac:picMk id="2052" creationId="{2C4A25BE-A991-4376-8811-9EF403702B94}"/>
          </ac:picMkLst>
        </pc:picChg>
        <pc:picChg chg="add mod modCrop">
          <ac:chgData name="Kai Gronborg" userId="59d4d580508f3b79" providerId="LiveId" clId="{3D0C32A9-6A4C-4E1C-A1A0-77B9AF53BE61}" dt="2018-12-18T23:34:16.588" v="599" actId="1076"/>
          <ac:picMkLst>
            <pc:docMk/>
            <pc:sldMk cId="1381342498" sldId="265"/>
            <ac:picMk id="2054" creationId="{24794D89-389E-4521-8E17-2CF95B25FFC4}"/>
          </ac:picMkLst>
        </pc:picChg>
      </pc:sldChg>
      <pc:sldChg chg="addSp delSp modSp add modAnim">
        <pc:chgData name="Kai Gronborg" userId="59d4d580508f3b79" providerId="LiveId" clId="{3D0C32A9-6A4C-4E1C-A1A0-77B9AF53BE61}" dt="2018-12-18T23:56:20.231" v="815" actId="20577"/>
        <pc:sldMkLst>
          <pc:docMk/>
          <pc:sldMk cId="1735648051" sldId="266"/>
        </pc:sldMkLst>
        <pc:spChg chg="mod">
          <ac:chgData name="Kai Gronborg" userId="59d4d580508f3b79" providerId="LiveId" clId="{3D0C32A9-6A4C-4E1C-A1A0-77B9AF53BE61}" dt="2018-12-18T23:56:20.231" v="815" actId="20577"/>
          <ac:spMkLst>
            <pc:docMk/>
            <pc:sldMk cId="1735648051" sldId="266"/>
            <ac:spMk id="2" creationId="{5C5E54CA-9491-4133-8507-0F716E013C13}"/>
          </ac:spMkLst>
        </pc:spChg>
        <pc:spChg chg="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3" creationId="{A2B45FCB-892E-4E37-9318-B1FBBAEE0E41}"/>
          </ac:spMkLst>
        </pc:spChg>
        <pc:spChg chg="add del mod">
          <ac:chgData name="Kai Gronborg" userId="59d4d580508f3b79" providerId="LiveId" clId="{3D0C32A9-6A4C-4E1C-A1A0-77B9AF53BE61}" dt="2018-12-18T23:44:40.132" v="622" actId="478"/>
          <ac:spMkLst>
            <pc:docMk/>
            <pc:sldMk cId="1735648051" sldId="266"/>
            <ac:spMk id="7" creationId="{51BD720A-1EEC-4CC9-9E9B-973583A4FBD4}"/>
          </ac:spMkLst>
        </pc:spChg>
        <pc:spChg chg="add del">
          <ac:chgData name="Kai Gronborg" userId="59d4d580508f3b79" providerId="LiveId" clId="{3D0C32A9-6A4C-4E1C-A1A0-77B9AF53BE61}" dt="2018-12-18T23:45:05.229" v="624" actId="478"/>
          <ac:spMkLst>
            <pc:docMk/>
            <pc:sldMk cId="1735648051" sldId="266"/>
            <ac:spMk id="8" creationId="{6030FF97-A8D9-438B-8D6B-58EFB88F62A4}"/>
          </ac:spMkLst>
        </pc:spChg>
        <pc:spChg chg="add del">
          <ac:chgData name="Kai Gronborg" userId="59d4d580508f3b79" providerId="LiveId" clId="{3D0C32A9-6A4C-4E1C-A1A0-77B9AF53BE61}" dt="2018-12-18T23:45:07.949" v="626"/>
          <ac:spMkLst>
            <pc:docMk/>
            <pc:sldMk cId="1735648051" sldId="266"/>
            <ac:spMk id="9" creationId="{2708D194-5D12-49B6-98F3-251AE69ADD6A}"/>
          </ac:spMkLst>
        </pc:spChg>
        <pc:spChg chg="add del mod">
          <ac:chgData name="Kai Gronborg" userId="59d4d580508f3b79" providerId="LiveId" clId="{3D0C32A9-6A4C-4E1C-A1A0-77B9AF53BE61}" dt="2018-12-18T23:46:50.652" v="646" actId="478"/>
          <ac:spMkLst>
            <pc:docMk/>
            <pc:sldMk cId="1735648051" sldId="266"/>
            <ac:spMk id="10" creationId="{D69CDCBE-F8DB-498F-8379-7E6E2ADCEFFA}"/>
          </ac:spMkLst>
        </pc:spChg>
        <pc:spChg chg="add del mod">
          <ac:chgData name="Kai Gronborg" userId="59d4d580508f3b79" providerId="LiveId" clId="{3D0C32A9-6A4C-4E1C-A1A0-77B9AF53BE61}" dt="2018-12-18T23:46:46.366" v="644" actId="478"/>
          <ac:spMkLst>
            <pc:docMk/>
            <pc:sldMk cId="1735648051" sldId="266"/>
            <ac:spMk id="11" creationId="{8C7D1B29-ADE1-4390-A923-5C360963E648}"/>
          </ac:spMkLst>
        </pc:spChg>
        <pc:spChg chg="add del mod">
          <ac:chgData name="Kai Gronborg" userId="59d4d580508f3b79" providerId="LiveId" clId="{3D0C32A9-6A4C-4E1C-A1A0-77B9AF53BE61}" dt="2018-12-18T23:47:36.726" v="653" actId="478"/>
          <ac:spMkLst>
            <pc:docMk/>
            <pc:sldMk cId="1735648051" sldId="266"/>
            <ac:spMk id="12" creationId="{F0AFC315-FF4B-4814-9DEB-257383A9FD3E}"/>
          </ac:spMkLst>
        </pc:spChg>
        <pc:spChg chg="add del mod">
          <ac:chgData name="Kai Gronborg" userId="59d4d580508f3b79" providerId="LiveId" clId="{3D0C32A9-6A4C-4E1C-A1A0-77B9AF53BE61}" dt="2018-12-18T23:50:20.910" v="666" actId="478"/>
          <ac:spMkLst>
            <pc:docMk/>
            <pc:sldMk cId="1735648051" sldId="266"/>
            <ac:spMk id="13" creationId="{A3F23172-6D4B-474C-AAD5-5060584A31B9}"/>
          </ac:spMkLst>
        </pc:spChg>
        <pc:spChg chg="add del">
          <ac:chgData name="Kai Gronborg" userId="59d4d580508f3b79" providerId="LiveId" clId="{3D0C32A9-6A4C-4E1C-A1A0-77B9AF53BE61}" dt="2018-12-18T23:50:29.377" v="668"/>
          <ac:spMkLst>
            <pc:docMk/>
            <pc:sldMk cId="1735648051" sldId="266"/>
            <ac:spMk id="14" creationId="{36D1BEE1-6AF7-447E-A023-9D044358B238}"/>
          </ac:spMkLst>
        </pc:spChg>
        <pc:spChg chg="add 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15" creationId="{B221C54C-1E90-4354-8C4E-41301957C730}"/>
          </ac:spMkLst>
        </pc:spChg>
        <pc:spChg chg="add 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16" creationId="{C17A53B1-9C3A-48D7-BFEC-53FB9CDD930B}"/>
          </ac:spMkLst>
        </pc:spChg>
        <pc:spChg chg="add del mod">
          <ac:chgData name="Kai Gronborg" userId="59d4d580508f3b79" providerId="LiveId" clId="{3D0C32A9-6A4C-4E1C-A1A0-77B9AF53BE61}" dt="2018-12-18T23:52:57.642" v="738"/>
          <ac:spMkLst>
            <pc:docMk/>
            <pc:sldMk cId="1735648051" sldId="266"/>
            <ac:spMk id="17" creationId="{906D1C9B-DEF3-40BB-9E9A-DFCB226B24C6}"/>
          </ac:spMkLst>
        </pc:spChg>
        <pc:spChg chg="add mod">
          <ac:chgData name="Kai Gronborg" userId="59d4d580508f3b79" providerId="LiveId" clId="{3D0C32A9-6A4C-4E1C-A1A0-77B9AF53BE61}" dt="2018-12-18T23:55:18.170" v="798" actId="465"/>
          <ac:spMkLst>
            <pc:docMk/>
            <pc:sldMk cId="1735648051" sldId="266"/>
            <ac:spMk id="18" creationId="{5A9A9D10-BDDC-4204-B41F-6392EE42FA75}"/>
          </ac:spMkLst>
        </pc:spChg>
        <pc:picChg chg="add del mod">
          <ac:chgData name="Kai Gronborg" userId="59d4d580508f3b79" providerId="LiveId" clId="{3D0C32A9-6A4C-4E1C-A1A0-77B9AF53BE61}" dt="2018-12-18T23:44:02.813" v="609" actId="478"/>
          <ac:picMkLst>
            <pc:docMk/>
            <pc:sldMk cId="1735648051" sldId="266"/>
            <ac:picMk id="5" creationId="{F29358F7-90B3-4305-8F83-1E2CB7FCF756}"/>
          </ac:picMkLst>
        </pc:picChg>
        <pc:picChg chg="add del mod">
          <ac:chgData name="Kai Gronborg" userId="59d4d580508f3b79" providerId="LiveId" clId="{3D0C32A9-6A4C-4E1C-A1A0-77B9AF53BE61}" dt="2018-12-18T23:47:51.708" v="663" actId="478"/>
          <ac:picMkLst>
            <pc:docMk/>
            <pc:sldMk cId="1735648051" sldId="266"/>
            <ac:picMk id="6" creationId="{E0DB6AEF-C492-48EF-8C44-689C03328A54}"/>
          </ac:picMkLst>
        </pc:picChg>
      </pc:sldChg>
      <pc:sldChg chg="addSp delSp modSp add ord modAnim">
        <pc:chgData name="Kai Gronborg" userId="59d4d580508f3b79" providerId="LiveId" clId="{3D0C32A9-6A4C-4E1C-A1A0-77B9AF53BE61}" dt="2018-12-19T00:23:01.492" v="1283"/>
        <pc:sldMkLst>
          <pc:docMk/>
          <pc:sldMk cId="1297998966" sldId="267"/>
        </pc:sldMkLst>
        <pc:spChg chg="mod">
          <ac:chgData name="Kai Gronborg" userId="59d4d580508f3b79" providerId="LiveId" clId="{3D0C32A9-6A4C-4E1C-A1A0-77B9AF53BE61}" dt="2018-12-18T23:57:04.398" v="935" actId="20577"/>
          <ac:spMkLst>
            <pc:docMk/>
            <pc:sldMk cId="1297998966" sldId="267"/>
            <ac:spMk id="2" creationId="{6BDE8F02-FCD5-4C23-86DE-6DCA574F2919}"/>
          </ac:spMkLst>
        </pc:spChg>
        <pc:spChg chg="del">
          <ac:chgData name="Kai Gronborg" userId="59d4d580508f3b79" providerId="LiveId" clId="{3D0C32A9-6A4C-4E1C-A1A0-77B9AF53BE61}" dt="2018-12-18T23:58:27.805" v="937" actId="478"/>
          <ac:spMkLst>
            <pc:docMk/>
            <pc:sldMk cId="1297998966" sldId="267"/>
            <ac:spMk id="3" creationId="{4A9E35F3-5750-4AD4-815C-1A56029DB7AE}"/>
          </ac:spMkLst>
        </pc:spChg>
        <pc:spChg chg="add mod">
          <ac:chgData name="Kai Gronborg" userId="59d4d580508f3b79" providerId="LiveId" clId="{3D0C32A9-6A4C-4E1C-A1A0-77B9AF53BE61}" dt="2018-12-19T00:01:12.644" v="972" actId="552"/>
          <ac:spMkLst>
            <pc:docMk/>
            <pc:sldMk cId="1297998966" sldId="267"/>
            <ac:spMk id="5" creationId="{DB15F08E-B4B7-4C10-AFE7-671AF201AB14}"/>
          </ac:spMkLst>
        </pc:spChg>
        <pc:spChg chg="add mod">
          <ac:chgData name="Kai Gronborg" userId="59d4d580508f3b79" providerId="LiveId" clId="{3D0C32A9-6A4C-4E1C-A1A0-77B9AF53BE61}" dt="2018-12-19T00:01:06.027" v="971" actId="12788"/>
          <ac:spMkLst>
            <pc:docMk/>
            <pc:sldMk cId="1297998966" sldId="267"/>
            <ac:spMk id="6" creationId="{0912AD5E-45A8-49B1-AD80-DBC4F55BFD67}"/>
          </ac:spMkLst>
        </pc:spChg>
        <pc:spChg chg="add mod">
          <ac:chgData name="Kai Gronborg" userId="59d4d580508f3b79" providerId="LiveId" clId="{3D0C32A9-6A4C-4E1C-A1A0-77B9AF53BE61}" dt="2018-12-19T00:01:12.644" v="972" actId="552"/>
          <ac:spMkLst>
            <pc:docMk/>
            <pc:sldMk cId="1297998966" sldId="267"/>
            <ac:spMk id="7" creationId="{89ABFAB6-0429-4E03-A5B8-1F09A34B760B}"/>
          </ac:spMkLst>
        </pc:spChg>
        <pc:spChg chg="add mod">
          <ac:chgData name="Kai Gronborg" userId="59d4d580508f3b79" providerId="LiveId" clId="{3D0C32A9-6A4C-4E1C-A1A0-77B9AF53BE61}" dt="2018-12-19T00:01:06.027" v="971" actId="12788"/>
          <ac:spMkLst>
            <pc:docMk/>
            <pc:sldMk cId="1297998966" sldId="267"/>
            <ac:spMk id="8" creationId="{8965CB03-416D-4E8A-9236-094F10BA3758}"/>
          </ac:spMkLst>
        </pc:spChg>
      </pc:sldChg>
      <pc:sldChg chg="modSp add ord">
        <pc:chgData name="Kai Gronborg" userId="59d4d580508f3b79" providerId="LiveId" clId="{3D0C32A9-6A4C-4E1C-A1A0-77B9AF53BE61}" dt="2018-12-19T00:02:19.278" v="994"/>
        <pc:sldMkLst>
          <pc:docMk/>
          <pc:sldMk cId="2152978054" sldId="268"/>
        </pc:sldMkLst>
        <pc:picChg chg="mod">
          <ac:chgData name="Kai Gronborg" userId="59d4d580508f3b79" providerId="LiveId" clId="{3D0C32A9-6A4C-4E1C-A1A0-77B9AF53BE61}" dt="2018-12-19T00:02:19.278" v="994"/>
          <ac:picMkLst>
            <pc:docMk/>
            <pc:sldMk cId="2152978054" sldId="268"/>
            <ac:picMk id="2054" creationId="{24794D89-389E-4521-8E17-2CF95B25FFC4}"/>
          </ac:picMkLst>
        </pc:picChg>
      </pc:sldChg>
      <pc:sldChg chg="addSp modSp add ord modAnim">
        <pc:chgData name="Kai Gronborg" userId="59d4d580508f3b79" providerId="LiveId" clId="{3D0C32A9-6A4C-4E1C-A1A0-77B9AF53BE61}" dt="2018-12-19T00:14:20.259" v="1012"/>
        <pc:sldMkLst>
          <pc:docMk/>
          <pc:sldMk cId="2059853435" sldId="269"/>
        </pc:sldMkLst>
        <pc:spChg chg="add mod">
          <ac:chgData name="Kai Gronborg" userId="59d4d580508f3b79" providerId="LiveId" clId="{3D0C32A9-6A4C-4E1C-A1A0-77B9AF53BE61}" dt="2018-12-19T00:14:06.739" v="1009" actId="14100"/>
          <ac:spMkLst>
            <pc:docMk/>
            <pc:sldMk cId="2059853435" sldId="269"/>
            <ac:spMk id="9" creationId="{653B6287-663B-40BD-817C-4153443096E0}"/>
          </ac:spMkLst>
        </pc:spChg>
      </pc:sldChg>
      <pc:sldChg chg="addSp delSp modSp add modAnim">
        <pc:chgData name="Kai Gronborg" userId="59d4d580508f3b79" providerId="LiveId" clId="{3D0C32A9-6A4C-4E1C-A1A0-77B9AF53BE61}" dt="2018-12-19T00:22:34.944" v="1282"/>
        <pc:sldMkLst>
          <pc:docMk/>
          <pc:sldMk cId="1036400197" sldId="270"/>
        </pc:sldMkLst>
        <pc:spChg chg="mod">
          <ac:chgData name="Kai Gronborg" userId="59d4d580508f3b79" providerId="LiveId" clId="{3D0C32A9-6A4C-4E1C-A1A0-77B9AF53BE61}" dt="2018-12-19T00:14:57.749" v="1069" actId="20577"/>
          <ac:spMkLst>
            <pc:docMk/>
            <pc:sldMk cId="1036400197" sldId="270"/>
            <ac:spMk id="2" creationId="{A127A030-9CE4-4D7F-995D-F1AD8B57E344}"/>
          </ac:spMkLst>
        </pc:spChg>
        <pc:spChg chg="mod">
          <ac:chgData name="Kai Gronborg" userId="59d4d580508f3b79" providerId="LiveId" clId="{3D0C32A9-6A4C-4E1C-A1A0-77B9AF53BE61}" dt="2018-12-19T00:18:45.489" v="1192" actId="552"/>
          <ac:spMkLst>
            <pc:docMk/>
            <pc:sldMk cId="1036400197" sldId="270"/>
            <ac:spMk id="3" creationId="{CE08380F-7191-49BF-8355-8851F3121A94}"/>
          </ac:spMkLst>
        </pc:spChg>
        <pc:spChg chg="add mod">
          <ac:chgData name="Kai Gronborg" userId="59d4d580508f3b79" providerId="LiveId" clId="{3D0C32A9-6A4C-4E1C-A1A0-77B9AF53BE61}" dt="2018-12-19T00:18:38.429" v="1191" actId="12788"/>
          <ac:spMkLst>
            <pc:docMk/>
            <pc:sldMk cId="1036400197" sldId="270"/>
            <ac:spMk id="5" creationId="{A7044A93-9000-4AD2-8ABE-232ABE325180}"/>
          </ac:spMkLst>
        </pc:spChg>
        <pc:spChg chg="add mod">
          <ac:chgData name="Kai Gronborg" userId="59d4d580508f3b79" providerId="LiveId" clId="{3D0C32A9-6A4C-4E1C-A1A0-77B9AF53BE61}" dt="2018-12-19T00:18:45.489" v="1192" actId="552"/>
          <ac:spMkLst>
            <pc:docMk/>
            <pc:sldMk cId="1036400197" sldId="270"/>
            <ac:spMk id="6" creationId="{7666D923-6EE6-4796-AAE2-A39D941897B0}"/>
          </ac:spMkLst>
        </pc:spChg>
        <pc:spChg chg="add del">
          <ac:chgData name="Kai Gronborg" userId="59d4d580508f3b79" providerId="LiveId" clId="{3D0C32A9-6A4C-4E1C-A1A0-77B9AF53BE61}" dt="2018-12-19T00:17:52.186" v="1184"/>
          <ac:spMkLst>
            <pc:docMk/>
            <pc:sldMk cId="1036400197" sldId="270"/>
            <ac:spMk id="7" creationId="{7E2B9FC4-6B37-469D-8501-2C346FC3A558}"/>
          </ac:spMkLst>
        </pc:spChg>
        <pc:spChg chg="add mod">
          <ac:chgData name="Kai Gronborg" userId="59d4d580508f3b79" providerId="LiveId" clId="{3D0C32A9-6A4C-4E1C-A1A0-77B9AF53BE61}" dt="2018-12-19T00:18:38.429" v="1191" actId="12788"/>
          <ac:spMkLst>
            <pc:docMk/>
            <pc:sldMk cId="1036400197" sldId="270"/>
            <ac:spMk id="8" creationId="{4822DDB7-6EF9-4955-B23B-4FE5D5971920}"/>
          </ac:spMkLst>
        </pc:spChg>
      </pc:sldChg>
      <pc:sldChg chg="addSp delSp modSp add modAnim">
        <pc:chgData name="Kai Gronborg" userId="59d4d580508f3b79" providerId="LiveId" clId="{3D0C32A9-6A4C-4E1C-A1A0-77B9AF53BE61}" dt="2018-12-19T00:34:11.661" v="1586"/>
        <pc:sldMkLst>
          <pc:docMk/>
          <pc:sldMk cId="1635515908" sldId="271"/>
        </pc:sldMkLst>
        <pc:spChg chg="mod">
          <ac:chgData name="Kai Gronborg" userId="59d4d580508f3b79" providerId="LiveId" clId="{3D0C32A9-6A4C-4E1C-A1A0-77B9AF53BE61}" dt="2018-12-19T00:33:51.189" v="1581" actId="1076"/>
          <ac:spMkLst>
            <pc:docMk/>
            <pc:sldMk cId="1635515908" sldId="271"/>
            <ac:spMk id="2" creationId="{4D102F6B-7EF9-4756-8600-99FBD419D8C7}"/>
          </ac:spMkLst>
        </pc:spChg>
        <pc:spChg chg="del">
          <ac:chgData name="Kai Gronborg" userId="59d4d580508f3b79" providerId="LiveId" clId="{3D0C32A9-6A4C-4E1C-A1A0-77B9AF53BE61}" dt="2018-12-19T00:24:23.363" v="1355" actId="478"/>
          <ac:spMkLst>
            <pc:docMk/>
            <pc:sldMk cId="1635515908" sldId="271"/>
            <ac:spMk id="3" creationId="{0698C175-1B60-435A-8D43-D022C9AC836F}"/>
          </ac:spMkLst>
        </pc:spChg>
        <pc:spChg chg="mod">
          <ac:chgData name="Kai Gronborg" userId="59d4d580508f3b79" providerId="LiveId" clId="{3D0C32A9-6A4C-4E1C-A1A0-77B9AF53BE61}" dt="2018-12-19T00:31:02.121" v="1564" actId="465"/>
          <ac:spMkLst>
            <pc:docMk/>
            <pc:sldMk cId="1635515908" sldId="271"/>
            <ac:spMk id="4" creationId="{404495AF-8D71-4BB6-83A3-05FA27DC9541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5" creationId="{AFD6A683-5CF1-49B2-9239-82ADBFC5CBC9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6" creationId="{145B444C-9664-4E2B-B678-FA766411C3EC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7" creationId="{DC7C6E00-0570-4057-A574-CB39D014F032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8" creationId="{DC0225F0-A512-4CAA-971A-E083EF6DDFD7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9" creationId="{0DDF5D54-BB32-4B37-876D-3D4BEEE437D4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10" creationId="{C3242898-DA37-45EA-B0BD-C89006326587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11" creationId="{DF5BB9D0-DFFE-48DB-B6C1-182465C03DCA}"/>
          </ac:spMkLst>
        </pc:spChg>
        <pc:spChg chg="add mod">
          <ac:chgData name="Kai Gronborg" userId="59d4d580508f3b79" providerId="LiveId" clId="{3D0C32A9-6A4C-4E1C-A1A0-77B9AF53BE61}" dt="2018-12-19T00:31:14.459" v="1566" actId="465"/>
          <ac:spMkLst>
            <pc:docMk/>
            <pc:sldMk cId="1635515908" sldId="271"/>
            <ac:spMk id="12" creationId="{94E1F4E8-8193-484A-9C5C-DDF287CE7E36}"/>
          </ac:spMkLst>
        </pc:spChg>
      </pc:sldChg>
      <pc:sldChg chg="addSp delSp modSp add ord delAnim modAnim">
        <pc:chgData name="Kai Gronborg" userId="59d4d580508f3b79" providerId="LiveId" clId="{3D0C32A9-6A4C-4E1C-A1A0-77B9AF53BE61}" dt="2018-12-19T00:20:35.009" v="1208"/>
        <pc:sldMkLst>
          <pc:docMk/>
          <pc:sldMk cId="4109328369" sldId="272"/>
        </pc:sldMkLst>
        <pc:spChg chg="del">
          <ac:chgData name="Kai Gronborg" userId="59d4d580508f3b79" providerId="LiveId" clId="{3D0C32A9-6A4C-4E1C-A1A0-77B9AF53BE61}" dt="2018-12-19T00:19:48.631" v="1196" actId="478"/>
          <ac:spMkLst>
            <pc:docMk/>
            <pc:sldMk cId="4109328369" sldId="272"/>
            <ac:spMk id="6" creationId="{84138E42-394C-4D04-859B-7DB74C8C1AB2}"/>
          </ac:spMkLst>
        </pc:spChg>
        <pc:spChg chg="add mod">
          <ac:chgData name="Kai Gronborg" userId="59d4d580508f3b79" providerId="LiveId" clId="{3D0C32A9-6A4C-4E1C-A1A0-77B9AF53BE61}" dt="2018-12-19T00:20:19.429" v="1205" actId="14100"/>
          <ac:spMkLst>
            <pc:docMk/>
            <pc:sldMk cId="4109328369" sldId="272"/>
            <ac:spMk id="10" creationId="{F1872D01-BA91-48FD-A04B-376FD266FEEB}"/>
          </ac:spMkLst>
        </pc:spChg>
        <pc:picChg chg="mod">
          <ac:chgData name="Kai Gronborg" userId="59d4d580508f3b79" providerId="LiveId" clId="{3D0C32A9-6A4C-4E1C-A1A0-77B9AF53BE61}" dt="2018-12-19T00:20:05.539" v="1199" actId="1076"/>
          <ac:picMkLst>
            <pc:docMk/>
            <pc:sldMk cId="4109328369" sldId="272"/>
            <ac:picMk id="2050" creationId="{62ABC2C3-8F19-4FAC-A52A-C77D300BC39B}"/>
          </ac:picMkLst>
        </pc:picChg>
      </pc:sldChg>
      <pc:sldChg chg="addSp delSp modSp add ord delAnim modAnim">
        <pc:chgData name="Kai Gronborg" userId="59d4d580508f3b79" providerId="LiveId" clId="{3D0C32A9-6A4C-4E1C-A1A0-77B9AF53BE61}" dt="2018-12-19T00:33:11.285" v="1580"/>
        <pc:sldMkLst>
          <pc:docMk/>
          <pc:sldMk cId="4061139773" sldId="273"/>
        </pc:sldMkLst>
        <pc:spChg chg="add mod">
          <ac:chgData name="Kai Gronborg" userId="59d4d580508f3b79" providerId="LiveId" clId="{3D0C32A9-6A4C-4E1C-A1A0-77B9AF53BE61}" dt="2018-12-19T00:32:56.703" v="1578" actId="1582"/>
          <ac:spMkLst>
            <pc:docMk/>
            <pc:sldMk cId="4061139773" sldId="273"/>
            <ac:spMk id="3" creationId="{91BF918A-EDA1-4778-98FA-8A0C9734ADE5}"/>
          </ac:spMkLst>
        </pc:spChg>
        <pc:spChg chg="del">
          <ac:chgData name="Kai Gronborg" userId="59d4d580508f3b79" providerId="LiveId" clId="{3D0C32A9-6A4C-4E1C-A1A0-77B9AF53BE61}" dt="2018-12-19T00:32:25.744" v="1570" actId="478"/>
          <ac:spMkLst>
            <pc:docMk/>
            <pc:sldMk cId="4061139773" sldId="273"/>
            <ac:spMk id="9" creationId="{653B6287-663B-40BD-817C-4153443096E0}"/>
          </ac:spMkLst>
        </pc:spChg>
      </pc:sldChg>
      <pc:sldChg chg="addSp delSp modSp add delAnim modAnim">
        <pc:chgData name="Kai Gronborg" userId="59d4d580508f3b79" providerId="LiveId" clId="{3D0C32A9-6A4C-4E1C-A1A0-77B9AF53BE61}" dt="2018-12-19T00:38:30.248" v="1796" actId="465"/>
        <pc:sldMkLst>
          <pc:docMk/>
          <pc:sldMk cId="3571193462" sldId="274"/>
        </pc:sldMkLst>
        <pc:spChg chg="mod">
          <ac:chgData name="Kai Gronborg" userId="59d4d580508f3b79" providerId="LiveId" clId="{3D0C32A9-6A4C-4E1C-A1A0-77B9AF53BE61}" dt="2018-12-19T00:35:56.836" v="1724" actId="20577"/>
          <ac:spMkLst>
            <pc:docMk/>
            <pc:sldMk cId="3571193462" sldId="274"/>
            <ac:spMk id="2" creationId="{42055E95-1DA1-43F2-9495-D93A7516684A}"/>
          </ac:spMkLst>
        </pc:spChg>
        <pc:spChg chg="del">
          <ac:chgData name="Kai Gronborg" userId="59d4d580508f3b79" providerId="LiveId" clId="{3D0C32A9-6A4C-4E1C-A1A0-77B9AF53BE61}" dt="2018-12-19T00:36:00.902" v="1725" actId="478"/>
          <ac:spMkLst>
            <pc:docMk/>
            <pc:sldMk cId="3571193462" sldId="274"/>
            <ac:spMk id="3" creationId="{21D8F3F2-BDAF-436C-99E7-C551DE9C775C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5" creationId="{D6E9E142-3D33-488B-810E-2AF2F3CED2EA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6" creationId="{8130307E-CE61-4E10-AD35-7AF521053470}"/>
          </ac:spMkLst>
        </pc:spChg>
        <pc:spChg chg="add del mod">
          <ac:chgData name="Kai Gronborg" userId="59d4d580508f3b79" providerId="LiveId" clId="{3D0C32A9-6A4C-4E1C-A1A0-77B9AF53BE61}" dt="2018-12-19T00:36:21.152" v="1729" actId="478"/>
          <ac:spMkLst>
            <pc:docMk/>
            <pc:sldMk cId="3571193462" sldId="274"/>
            <ac:spMk id="7" creationId="{7D73897B-7982-4F22-B102-1E1D721B6AB6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8" creationId="{A3500381-848D-4B49-BC11-FAF91EDA21DA}"/>
          </ac:spMkLst>
        </pc:spChg>
        <pc:spChg chg="add mod">
          <ac:chgData name="Kai Gronborg" userId="59d4d580508f3b79" providerId="LiveId" clId="{3D0C32A9-6A4C-4E1C-A1A0-77B9AF53BE61}" dt="2018-12-19T00:38:30.248" v="1796" actId="465"/>
          <ac:spMkLst>
            <pc:docMk/>
            <pc:sldMk cId="3571193462" sldId="274"/>
            <ac:spMk id="9" creationId="{3CC8BD41-9BDF-4D34-9AC9-2C4552DAD305}"/>
          </ac:spMkLst>
        </pc:spChg>
      </pc:sldChg>
      <pc:sldChg chg="addSp modSp add ord modAnim">
        <pc:chgData name="Kai Gronborg" userId="59d4d580508f3b79" providerId="LiveId" clId="{3D0C32A9-6A4C-4E1C-A1A0-77B9AF53BE61}" dt="2018-12-19T00:48:28.170" v="1914"/>
        <pc:sldMkLst>
          <pc:docMk/>
          <pc:sldMk cId="2935185467" sldId="275"/>
        </pc:sldMkLst>
        <pc:spChg chg="add mod">
          <ac:chgData name="Kai Gronborg" userId="59d4d580508f3b79" providerId="LiveId" clId="{3D0C32A9-6A4C-4E1C-A1A0-77B9AF53BE61}" dt="2018-12-19T00:48:03.222" v="1911" actId="14100"/>
          <ac:spMkLst>
            <pc:docMk/>
            <pc:sldMk cId="2935185467" sldId="275"/>
            <ac:spMk id="11" creationId="{FC61F570-233F-4609-954D-D3A3C576C775}"/>
          </ac:spMkLst>
        </pc:spChg>
      </pc:sldChg>
      <pc:sldChg chg="addSp modSp add modAnim">
        <pc:chgData name="Kai Gronborg" userId="59d4d580508f3b79" providerId="LiveId" clId="{3D0C32A9-6A4C-4E1C-A1A0-77B9AF53BE61}" dt="2018-12-19T00:48:40.135" v="1915"/>
        <pc:sldMkLst>
          <pc:docMk/>
          <pc:sldMk cId="160260172" sldId="276"/>
        </pc:sldMkLst>
        <pc:spChg chg="mod">
          <ac:chgData name="Kai Gronborg" userId="59d4d580508f3b79" providerId="LiveId" clId="{3D0C32A9-6A4C-4E1C-A1A0-77B9AF53BE61}" dt="2018-12-19T00:44:59.640" v="1851" actId="20577"/>
          <ac:spMkLst>
            <pc:docMk/>
            <pc:sldMk cId="160260172" sldId="276"/>
            <ac:spMk id="2" creationId="{D2F05269-993D-48AE-B4C2-E739B3B80CCB}"/>
          </ac:spMkLst>
        </pc:spChg>
        <pc:spChg chg="mod">
          <ac:chgData name="Kai Gronborg" userId="59d4d580508f3b79" providerId="LiveId" clId="{3D0C32A9-6A4C-4E1C-A1A0-77B9AF53BE61}" dt="2018-12-19T00:45:43.860" v="1891" actId="1076"/>
          <ac:spMkLst>
            <pc:docMk/>
            <pc:sldMk cId="160260172" sldId="276"/>
            <ac:spMk id="3" creationId="{C4A75310-81A7-4816-8DF2-98E2B7711015}"/>
          </ac:spMkLst>
        </pc:spChg>
        <pc:spChg chg="add mod">
          <ac:chgData name="Kai Gronborg" userId="59d4d580508f3b79" providerId="LiveId" clId="{3D0C32A9-6A4C-4E1C-A1A0-77B9AF53BE61}" dt="2018-12-19T00:46:44.940" v="1908" actId="1035"/>
          <ac:spMkLst>
            <pc:docMk/>
            <pc:sldMk cId="160260172" sldId="276"/>
            <ac:spMk id="5" creationId="{014EEA30-7370-4903-BF42-413AFA528677}"/>
          </ac:spMkLst>
        </pc:spChg>
      </pc:sldChg>
      <pc:sldChg chg="addSp delSp modSp add">
        <pc:chgData name="Kai Gronborg" userId="59d4d580508f3b79" providerId="LiveId" clId="{3D0C32A9-6A4C-4E1C-A1A0-77B9AF53BE61}" dt="2018-12-19T00:50:29.420" v="1933" actId="404"/>
        <pc:sldMkLst>
          <pc:docMk/>
          <pc:sldMk cId="1625299976" sldId="277"/>
        </pc:sldMkLst>
        <pc:spChg chg="del">
          <ac:chgData name="Kai Gronborg" userId="59d4d580508f3b79" providerId="LiveId" clId="{3D0C32A9-6A4C-4E1C-A1A0-77B9AF53BE61}" dt="2018-12-19T00:49:33.540" v="1922" actId="478"/>
          <ac:spMkLst>
            <pc:docMk/>
            <pc:sldMk cId="1625299976" sldId="277"/>
            <ac:spMk id="2" creationId="{1B3CF8E6-220D-4719-BD8E-1F7733F8D83D}"/>
          </ac:spMkLst>
        </pc:spChg>
        <pc:spChg chg="add del">
          <ac:chgData name="Kai Gronborg" userId="59d4d580508f3b79" providerId="LiveId" clId="{3D0C32A9-6A4C-4E1C-A1A0-77B9AF53BE61}" dt="2018-12-19T00:49:29.502" v="1921"/>
          <ac:spMkLst>
            <pc:docMk/>
            <pc:sldMk cId="1625299976" sldId="277"/>
            <ac:spMk id="3" creationId="{2A30D848-682C-4F92-B191-7928C494DF31}"/>
          </ac:spMkLst>
        </pc:spChg>
        <pc:spChg chg="add del mod">
          <ac:chgData name="Kai Gronborg" userId="59d4d580508f3b79" providerId="LiveId" clId="{3D0C32A9-6A4C-4E1C-A1A0-77B9AF53BE61}" dt="2018-12-19T00:49:04.397" v="1920"/>
          <ac:spMkLst>
            <pc:docMk/>
            <pc:sldMk cId="1625299976" sldId="277"/>
            <ac:spMk id="5" creationId="{9126C278-F23C-4949-BCC5-019B53F4B31C}"/>
          </ac:spMkLst>
        </pc:spChg>
        <pc:spChg chg="add mod">
          <ac:chgData name="Kai Gronborg" userId="59d4d580508f3b79" providerId="LiveId" clId="{3D0C32A9-6A4C-4E1C-A1A0-77B9AF53BE61}" dt="2018-12-19T00:50:29.420" v="1933" actId="404"/>
          <ac:spMkLst>
            <pc:docMk/>
            <pc:sldMk cId="1625299976" sldId="277"/>
            <ac:spMk id="6" creationId="{DB3D94EA-269B-4859-A2A8-8F7762BCEA15}"/>
          </ac:spMkLst>
        </pc:spChg>
        <pc:picChg chg="add mod">
          <ac:chgData name="Kai Gronborg" userId="59d4d580508f3b79" providerId="LiveId" clId="{3D0C32A9-6A4C-4E1C-A1A0-77B9AF53BE61}" dt="2018-12-19T00:49:48.708" v="1926" actId="465"/>
          <ac:picMkLst>
            <pc:docMk/>
            <pc:sldMk cId="1625299976" sldId="277"/>
            <ac:picMk id="3074" creationId="{D62A80B7-6358-46BE-A110-F7440EDE5F43}"/>
          </ac:picMkLst>
        </pc:picChg>
      </pc:sldChg>
      <pc:sldChg chg="modSp add">
        <pc:chgData name="Kai Gronborg" userId="59d4d580508f3b79" providerId="LiveId" clId="{3D0C32A9-6A4C-4E1C-A1A0-77B9AF53BE61}" dt="2018-12-19T01:01:26.720" v="2047" actId="20577"/>
        <pc:sldMkLst>
          <pc:docMk/>
          <pc:sldMk cId="4216673145" sldId="278"/>
        </pc:sldMkLst>
        <pc:spChg chg="mod">
          <ac:chgData name="Kai Gronborg" userId="59d4d580508f3b79" providerId="LiveId" clId="{3D0C32A9-6A4C-4E1C-A1A0-77B9AF53BE61}" dt="2018-12-19T00:58:00.463" v="1999" actId="20577"/>
          <ac:spMkLst>
            <pc:docMk/>
            <pc:sldMk cId="4216673145" sldId="278"/>
            <ac:spMk id="2" creationId="{10A4AB64-5E9B-4B6E-A9D1-458730D572CB}"/>
          </ac:spMkLst>
        </pc:spChg>
        <pc:spChg chg="mod">
          <ac:chgData name="Kai Gronborg" userId="59d4d580508f3b79" providerId="LiveId" clId="{3D0C32A9-6A4C-4E1C-A1A0-77B9AF53BE61}" dt="2018-12-19T01:01:26.720" v="2047" actId="20577"/>
          <ac:spMkLst>
            <pc:docMk/>
            <pc:sldMk cId="4216673145" sldId="278"/>
            <ac:spMk id="3" creationId="{F76CE73C-70F9-44AF-8F32-D573BAE964D0}"/>
          </ac:spMkLst>
        </pc:spChg>
      </pc:sldChg>
      <pc:sldChg chg="addSp delSp modSp add modAnim">
        <pc:chgData name="Kai Gronborg" userId="59d4d580508f3b79" providerId="LiveId" clId="{3D0C32A9-6A4C-4E1C-A1A0-77B9AF53BE61}" dt="2018-12-19T01:16:37.580" v="2088" actId="478"/>
        <pc:sldMkLst>
          <pc:docMk/>
          <pc:sldMk cId="1217850049" sldId="279"/>
        </pc:sldMkLst>
        <pc:spChg chg="del mod">
          <ac:chgData name="Kai Gronborg" userId="59d4d580508f3b79" providerId="LiveId" clId="{3D0C32A9-6A4C-4E1C-A1A0-77B9AF53BE61}" dt="2018-12-19T01:16:37.580" v="2088" actId="478"/>
          <ac:spMkLst>
            <pc:docMk/>
            <pc:sldMk cId="1217850049" sldId="279"/>
            <ac:spMk id="2" creationId="{142A8E0A-4C7A-4F21-BE55-00FFC6D7D7AA}"/>
          </ac:spMkLst>
        </pc:spChg>
        <pc:spChg chg="del">
          <ac:chgData name="Kai Gronborg" userId="59d4d580508f3b79" providerId="LiveId" clId="{3D0C32A9-6A4C-4E1C-A1A0-77B9AF53BE61}" dt="2018-12-19T01:16:32.422" v="2087" actId="478"/>
          <ac:spMkLst>
            <pc:docMk/>
            <pc:sldMk cId="1217850049" sldId="279"/>
            <ac:spMk id="3" creationId="{0F19A9CF-1030-409A-A1BE-4B48045B9326}"/>
          </ac:spMkLst>
        </pc:spChg>
        <pc:picChg chg="add mod">
          <ac:chgData name="Kai Gronborg" userId="59d4d580508f3b79" providerId="LiveId" clId="{3D0C32A9-6A4C-4E1C-A1A0-77B9AF53BE61}" dt="2018-12-19T01:15:05.635" v="2081" actId="14100"/>
          <ac:picMkLst>
            <pc:docMk/>
            <pc:sldMk cId="1217850049" sldId="279"/>
            <ac:picMk id="9218" creationId="{63227EF0-5608-4008-94FD-43C6B3AF2A7B}"/>
          </ac:picMkLst>
        </pc:picChg>
      </pc:sldChg>
      <pc:sldChg chg="addSp delSp modSp add">
        <pc:chgData name="Kai Gronborg" userId="59d4d580508f3b79" providerId="LiveId" clId="{3D0C32A9-6A4C-4E1C-A1A0-77B9AF53BE61}" dt="2018-12-19T02:24:16.856" v="2174" actId="1076"/>
        <pc:sldMkLst>
          <pc:docMk/>
          <pc:sldMk cId="2575939145" sldId="280"/>
        </pc:sldMkLst>
        <pc:spChg chg="mod">
          <ac:chgData name="Kai Gronborg" userId="59d4d580508f3b79" providerId="LiveId" clId="{3D0C32A9-6A4C-4E1C-A1A0-77B9AF53BE61}" dt="2018-12-19T02:23:45.181" v="2165" actId="20577"/>
          <ac:spMkLst>
            <pc:docMk/>
            <pc:sldMk cId="2575939145" sldId="280"/>
            <ac:spMk id="2" creationId="{2567A7FC-2890-4543-A838-0AA72B4869AA}"/>
          </ac:spMkLst>
        </pc:spChg>
        <pc:spChg chg="del">
          <ac:chgData name="Kai Gronborg" userId="59d4d580508f3b79" providerId="LiveId" clId="{3D0C32A9-6A4C-4E1C-A1A0-77B9AF53BE61}" dt="2018-12-19T02:23:16.209" v="2090"/>
          <ac:spMkLst>
            <pc:docMk/>
            <pc:sldMk cId="2575939145" sldId="280"/>
            <ac:spMk id="3" creationId="{6DC00AB7-2EDC-42B4-8526-C19B3C594F65}"/>
          </ac:spMkLst>
        </pc:spChg>
        <pc:spChg chg="add mod">
          <ac:chgData name="Kai Gronborg" userId="59d4d580508f3b79" providerId="LiveId" clId="{3D0C32A9-6A4C-4E1C-A1A0-77B9AF53BE61}" dt="2018-12-19T02:24:16.856" v="2174" actId="1076"/>
          <ac:spMkLst>
            <pc:docMk/>
            <pc:sldMk cId="2575939145" sldId="280"/>
            <ac:spMk id="5" creationId="{7B313A6B-1C87-474E-BF6D-5DE032F2F54E}"/>
          </ac:spMkLst>
        </pc:spChg>
        <pc:picChg chg="add">
          <ac:chgData name="Kai Gronborg" userId="59d4d580508f3b79" providerId="LiveId" clId="{3D0C32A9-6A4C-4E1C-A1A0-77B9AF53BE61}" dt="2018-12-19T02:23:16.209" v="2090"/>
          <ac:picMkLst>
            <pc:docMk/>
            <pc:sldMk cId="2575939145" sldId="280"/>
            <ac:picMk id="10242" creationId="{88E788E2-2352-4CCA-90EA-B9B77E5D5191}"/>
          </ac:picMkLst>
        </pc:picChg>
      </pc:sldChg>
      <pc:sldChg chg="addSp delSp modSp add">
        <pc:chgData name="Kai Gronborg" userId="59d4d580508f3b79" providerId="LiveId" clId="{3D0C32A9-6A4C-4E1C-A1A0-77B9AF53BE61}" dt="2018-12-19T02:38:38.423" v="2180" actId="14100"/>
        <pc:sldMkLst>
          <pc:docMk/>
          <pc:sldMk cId="2088656115" sldId="281"/>
        </pc:sldMkLst>
        <pc:spChg chg="del">
          <ac:chgData name="Kai Gronborg" userId="59d4d580508f3b79" providerId="LiveId" clId="{3D0C32A9-6A4C-4E1C-A1A0-77B9AF53BE61}" dt="2018-12-19T02:38:30.439" v="2176" actId="478"/>
          <ac:spMkLst>
            <pc:docMk/>
            <pc:sldMk cId="2088656115" sldId="281"/>
            <ac:spMk id="2" creationId="{213DDCB2-91AF-4076-BB61-6C867E58CF6C}"/>
          </ac:spMkLst>
        </pc:spChg>
        <pc:spChg chg="del">
          <ac:chgData name="Kai Gronborg" userId="59d4d580508f3b79" providerId="LiveId" clId="{3D0C32A9-6A4C-4E1C-A1A0-77B9AF53BE61}" dt="2018-12-19T02:38:31.903" v="2177" actId="478"/>
          <ac:spMkLst>
            <pc:docMk/>
            <pc:sldMk cId="2088656115" sldId="281"/>
            <ac:spMk id="3" creationId="{8169A521-57DE-4A5F-902E-F662581C9B4E}"/>
          </ac:spMkLst>
        </pc:spChg>
        <pc:picChg chg="add mod">
          <ac:chgData name="Kai Gronborg" userId="59d4d580508f3b79" providerId="LiveId" clId="{3D0C32A9-6A4C-4E1C-A1A0-77B9AF53BE61}" dt="2018-12-19T02:38:38.423" v="2180" actId="14100"/>
          <ac:picMkLst>
            <pc:docMk/>
            <pc:sldMk cId="2088656115" sldId="281"/>
            <ac:picMk id="11266" creationId="{A78A204A-70BD-40DE-89E0-AE29556E627A}"/>
          </ac:picMkLst>
        </pc:picChg>
      </pc:sldChg>
      <pc:sldChg chg="addSp delSp modSp add">
        <pc:chgData name="Kai Gronborg" userId="59d4d580508f3b79" providerId="LiveId" clId="{3D0C32A9-6A4C-4E1C-A1A0-77B9AF53BE61}" dt="2018-12-19T02:51:26.829" v="2323" actId="20577"/>
        <pc:sldMkLst>
          <pc:docMk/>
          <pc:sldMk cId="2300922549" sldId="282"/>
        </pc:sldMkLst>
        <pc:spChg chg="mod">
          <ac:chgData name="Kai Gronborg" userId="59d4d580508f3b79" providerId="LiveId" clId="{3D0C32A9-6A4C-4E1C-A1A0-77B9AF53BE61}" dt="2018-12-19T02:51:26.829" v="2323" actId="20577"/>
          <ac:spMkLst>
            <pc:docMk/>
            <pc:sldMk cId="2300922549" sldId="282"/>
            <ac:spMk id="2" creationId="{85BFC2BC-9ABC-4824-B329-6CC07D767F4C}"/>
          </ac:spMkLst>
        </pc:spChg>
        <pc:spChg chg="del">
          <ac:chgData name="Kai Gronborg" userId="59d4d580508f3b79" providerId="LiveId" clId="{3D0C32A9-6A4C-4E1C-A1A0-77B9AF53BE61}" dt="2018-12-19T02:50:08.884" v="2231"/>
          <ac:spMkLst>
            <pc:docMk/>
            <pc:sldMk cId="2300922549" sldId="282"/>
            <ac:spMk id="3" creationId="{717E9EA6-EACD-4BE3-B32A-1EB98835A6CD}"/>
          </ac:spMkLst>
        </pc:spChg>
        <pc:spChg chg="add del mod">
          <ac:chgData name="Kai Gronborg" userId="59d4d580508f3b79" providerId="LiveId" clId="{3D0C32A9-6A4C-4E1C-A1A0-77B9AF53BE61}" dt="2018-12-19T02:51:00.029" v="2235"/>
          <ac:spMkLst>
            <pc:docMk/>
            <pc:sldMk cId="2300922549" sldId="282"/>
            <ac:spMk id="6" creationId="{84CBFCEA-2423-401A-9512-50411EA9E901}"/>
          </ac:spMkLst>
        </pc:spChg>
        <pc:picChg chg="add del mod">
          <ac:chgData name="Kai Gronborg" userId="59d4d580508f3b79" providerId="LiveId" clId="{3D0C32A9-6A4C-4E1C-A1A0-77B9AF53BE61}" dt="2018-12-19T02:50:18.134" v="2234" actId="478"/>
          <ac:picMkLst>
            <pc:docMk/>
            <pc:sldMk cId="2300922549" sldId="282"/>
            <ac:picMk id="12290" creationId="{F59781E1-5BE0-45C6-B59D-6CD0032E1617}"/>
          </ac:picMkLst>
        </pc:picChg>
        <pc:picChg chg="add">
          <ac:chgData name="Kai Gronborg" userId="59d4d580508f3b79" providerId="LiveId" clId="{3D0C32A9-6A4C-4E1C-A1A0-77B9AF53BE61}" dt="2018-12-19T02:51:00.029" v="2235"/>
          <ac:picMkLst>
            <pc:docMk/>
            <pc:sldMk cId="2300922549" sldId="282"/>
            <ac:picMk id="12292" creationId="{2CD4B94F-7399-4D1F-B5ED-A4EBDC42DA6F}"/>
          </ac:picMkLst>
        </pc:picChg>
      </pc:sldChg>
      <pc:sldChg chg="addSp delSp add">
        <pc:chgData name="Kai Gronborg" userId="59d4d580508f3b79" providerId="LiveId" clId="{3D0C32A9-6A4C-4E1C-A1A0-77B9AF53BE61}" dt="2018-12-19T03:25:26.563" v="2330"/>
        <pc:sldMkLst>
          <pc:docMk/>
          <pc:sldMk cId="3154372585" sldId="283"/>
        </pc:sldMkLst>
        <pc:spChg chg="del">
          <ac:chgData name="Kai Gronborg" userId="59d4d580508f3b79" providerId="LiveId" clId="{3D0C32A9-6A4C-4E1C-A1A0-77B9AF53BE61}" dt="2018-12-19T03:25:24.683" v="2329" actId="478"/>
          <ac:spMkLst>
            <pc:docMk/>
            <pc:sldMk cId="3154372585" sldId="283"/>
            <ac:spMk id="2" creationId="{569A6A4C-39DA-4CB5-ABBB-73390EC647B0}"/>
          </ac:spMkLst>
        </pc:spChg>
        <pc:spChg chg="del">
          <ac:chgData name="Kai Gronborg" userId="59d4d580508f3b79" providerId="LiveId" clId="{3D0C32A9-6A4C-4E1C-A1A0-77B9AF53BE61}" dt="2018-12-19T03:25:22.719" v="2328" actId="478"/>
          <ac:spMkLst>
            <pc:docMk/>
            <pc:sldMk cId="3154372585" sldId="283"/>
            <ac:spMk id="3" creationId="{CC00BA19-6126-4E55-BC81-1369BAA39F5E}"/>
          </ac:spMkLst>
        </pc:spChg>
        <pc:picChg chg="add">
          <ac:chgData name="Kai Gronborg" userId="59d4d580508f3b79" providerId="LiveId" clId="{3D0C32A9-6A4C-4E1C-A1A0-77B9AF53BE61}" dt="2018-12-19T03:25:26.563" v="2330"/>
          <ac:picMkLst>
            <pc:docMk/>
            <pc:sldMk cId="3154372585" sldId="283"/>
            <ac:picMk id="13314" creationId="{7FB7C917-2A22-469A-AB2F-FB65BD19BCE8}"/>
          </ac:picMkLst>
        </pc:picChg>
      </pc:sldChg>
      <pc:sldChg chg="addSp delSp modSp add">
        <pc:chgData name="Kai Gronborg" userId="59d4d580508f3b79" providerId="LiveId" clId="{3D0C32A9-6A4C-4E1C-A1A0-77B9AF53BE61}" dt="2018-12-19T04:16:51.341" v="2468" actId="1076"/>
        <pc:sldMkLst>
          <pc:docMk/>
          <pc:sldMk cId="4140047240" sldId="284"/>
        </pc:sldMkLst>
        <pc:spChg chg="mod">
          <ac:chgData name="Kai Gronborg" userId="59d4d580508f3b79" providerId="LiveId" clId="{3D0C32A9-6A4C-4E1C-A1A0-77B9AF53BE61}" dt="2018-12-19T04:16:51.341" v="2468" actId="1076"/>
          <ac:spMkLst>
            <pc:docMk/>
            <pc:sldMk cId="4140047240" sldId="284"/>
            <ac:spMk id="2" creationId="{90CE1591-9367-45C7-8116-6C8CEB2D7195}"/>
          </ac:spMkLst>
        </pc:spChg>
        <pc:spChg chg="del">
          <ac:chgData name="Kai Gronborg" userId="59d4d580508f3b79" providerId="LiveId" clId="{3D0C32A9-6A4C-4E1C-A1A0-77B9AF53BE61}" dt="2018-12-19T04:10:06.729" v="2388"/>
          <ac:spMkLst>
            <pc:docMk/>
            <pc:sldMk cId="4140047240" sldId="284"/>
            <ac:spMk id="3" creationId="{03439F43-70D0-4A00-B437-F496F4A26ADA}"/>
          </ac:spMkLst>
        </pc:spChg>
        <pc:spChg chg="add del mod">
          <ac:chgData name="Kai Gronborg" userId="59d4d580508f3b79" providerId="LiveId" clId="{3D0C32A9-6A4C-4E1C-A1A0-77B9AF53BE61}" dt="2018-12-19T04:10:27.504" v="2396" actId="478"/>
          <ac:spMkLst>
            <pc:docMk/>
            <pc:sldMk cId="4140047240" sldId="284"/>
            <ac:spMk id="5" creationId="{E1DBA881-4CE5-42B8-BA92-DEB900B29D5A}"/>
          </ac:spMkLst>
        </pc:spChg>
        <pc:spChg chg="add mod">
          <ac:chgData name="Kai Gronborg" userId="59d4d580508f3b79" providerId="LiveId" clId="{3D0C32A9-6A4C-4E1C-A1A0-77B9AF53BE61}" dt="2018-12-19T04:11:02.647" v="2467" actId="1076"/>
          <ac:spMkLst>
            <pc:docMk/>
            <pc:sldMk cId="4140047240" sldId="284"/>
            <ac:spMk id="6" creationId="{20693085-8E18-4252-AC59-AA467955CE8E}"/>
          </ac:spMkLst>
        </pc:spChg>
      </pc:sldChg>
      <pc:sldChg chg="addSp delSp modSp add">
        <pc:chgData name="Kai Gronborg" userId="59d4d580508f3b79" providerId="LiveId" clId="{3D0C32A9-6A4C-4E1C-A1A0-77B9AF53BE61}" dt="2018-12-19T04:23:57.709" v="2530" actId="18131"/>
        <pc:sldMkLst>
          <pc:docMk/>
          <pc:sldMk cId="706206186" sldId="285"/>
        </pc:sldMkLst>
        <pc:spChg chg="del">
          <ac:chgData name="Kai Gronborg" userId="59d4d580508f3b79" providerId="LiveId" clId="{3D0C32A9-6A4C-4E1C-A1A0-77B9AF53BE61}" dt="2018-12-19T04:17:00.353" v="2471" actId="478"/>
          <ac:spMkLst>
            <pc:docMk/>
            <pc:sldMk cId="706206186" sldId="285"/>
            <ac:spMk id="2" creationId="{2EEDC460-4DAA-4800-9A6A-F0084C24D7C9}"/>
          </ac:spMkLst>
        </pc:spChg>
        <pc:spChg chg="del">
          <ac:chgData name="Kai Gronborg" userId="59d4d580508f3b79" providerId="LiveId" clId="{3D0C32A9-6A4C-4E1C-A1A0-77B9AF53BE61}" dt="2018-12-19T04:16:59.181" v="2470" actId="478"/>
          <ac:spMkLst>
            <pc:docMk/>
            <pc:sldMk cId="706206186" sldId="285"/>
            <ac:spMk id="3" creationId="{BAA566D2-A26A-42DC-8973-A55BC4E2D04D}"/>
          </ac:spMkLst>
        </pc:spChg>
        <pc:picChg chg="add mod">
          <ac:chgData name="Kai Gronborg" userId="59d4d580508f3b79" providerId="LiveId" clId="{3D0C32A9-6A4C-4E1C-A1A0-77B9AF53BE61}" dt="2018-12-19T04:21:53.269" v="2518" actId="14100"/>
          <ac:picMkLst>
            <pc:docMk/>
            <pc:sldMk cId="706206186" sldId="285"/>
            <ac:picMk id="14338" creationId="{AF2B0DB3-8F73-46B4-946E-BCFDE349285C}"/>
          </ac:picMkLst>
        </pc:picChg>
        <pc:picChg chg="add mod modCrop">
          <ac:chgData name="Kai Gronborg" userId="59d4d580508f3b79" providerId="LiveId" clId="{3D0C32A9-6A4C-4E1C-A1A0-77B9AF53BE61}" dt="2018-12-19T04:23:57.709" v="2530" actId="18131"/>
          <ac:picMkLst>
            <pc:docMk/>
            <pc:sldMk cId="706206186" sldId="285"/>
            <ac:picMk id="14340" creationId="{D81EA362-296E-487C-ACE5-E3FBE6CDB62C}"/>
          </ac:picMkLst>
        </pc:picChg>
        <pc:picChg chg="add mod modCrop">
          <ac:chgData name="Kai Gronborg" userId="59d4d580508f3b79" providerId="LiveId" clId="{3D0C32A9-6A4C-4E1C-A1A0-77B9AF53BE61}" dt="2018-12-19T04:23:15.674" v="2524" actId="1076"/>
          <ac:picMkLst>
            <pc:docMk/>
            <pc:sldMk cId="706206186" sldId="285"/>
            <ac:picMk id="14342" creationId="{B2D5DA34-EB93-4AFB-A288-641D6813148F}"/>
          </ac:picMkLst>
        </pc:picChg>
        <pc:picChg chg="add mod">
          <ac:chgData name="Kai Gronborg" userId="59d4d580508f3b79" providerId="LiveId" clId="{3D0C32A9-6A4C-4E1C-A1A0-77B9AF53BE61}" dt="2018-12-19T04:21:44.569" v="2516" actId="14100"/>
          <ac:picMkLst>
            <pc:docMk/>
            <pc:sldMk cId="706206186" sldId="285"/>
            <ac:picMk id="14344" creationId="{30147532-E186-4183-AA6E-47263C4779A3}"/>
          </ac:picMkLst>
        </pc:picChg>
        <pc:picChg chg="add mod">
          <ac:chgData name="Kai Gronborg" userId="59d4d580508f3b79" providerId="LiveId" clId="{3D0C32A9-6A4C-4E1C-A1A0-77B9AF53BE61}" dt="2018-12-19T04:23:28.167" v="2527" actId="14100"/>
          <ac:picMkLst>
            <pc:docMk/>
            <pc:sldMk cId="706206186" sldId="285"/>
            <ac:picMk id="14346" creationId="{E5179324-08D5-4150-B37A-A4DFF46B221A}"/>
          </ac:picMkLst>
        </pc:picChg>
      </pc:sldChg>
      <pc:sldChg chg="addSp delSp modSp add">
        <pc:chgData name="Kai Gronborg" userId="59d4d580508f3b79" providerId="LiveId" clId="{3D0C32A9-6A4C-4E1C-A1A0-77B9AF53BE61}" dt="2018-12-19T04:29:36.996" v="2536" actId="14100"/>
        <pc:sldMkLst>
          <pc:docMk/>
          <pc:sldMk cId="3001891870" sldId="286"/>
        </pc:sldMkLst>
        <pc:spChg chg="del">
          <ac:chgData name="Kai Gronborg" userId="59d4d580508f3b79" providerId="LiveId" clId="{3D0C32A9-6A4C-4E1C-A1A0-77B9AF53BE61}" dt="2018-12-19T04:29:29.023" v="2533" actId="478"/>
          <ac:spMkLst>
            <pc:docMk/>
            <pc:sldMk cId="3001891870" sldId="286"/>
            <ac:spMk id="2" creationId="{A4734E21-FADE-4F2A-91CD-D65F5E1FCF65}"/>
          </ac:spMkLst>
        </pc:spChg>
        <pc:spChg chg="del">
          <ac:chgData name="Kai Gronborg" userId="59d4d580508f3b79" providerId="LiveId" clId="{3D0C32A9-6A4C-4E1C-A1A0-77B9AF53BE61}" dt="2018-12-19T04:29:26.774" v="2532" actId="478"/>
          <ac:spMkLst>
            <pc:docMk/>
            <pc:sldMk cId="3001891870" sldId="286"/>
            <ac:spMk id="3" creationId="{99524BF1-8C65-44B6-AA1A-A1A619D130D2}"/>
          </ac:spMkLst>
        </pc:spChg>
        <pc:picChg chg="add mod">
          <ac:chgData name="Kai Gronborg" userId="59d4d580508f3b79" providerId="LiveId" clId="{3D0C32A9-6A4C-4E1C-A1A0-77B9AF53BE61}" dt="2018-12-19T04:29:36.996" v="2536" actId="14100"/>
          <ac:picMkLst>
            <pc:docMk/>
            <pc:sldMk cId="3001891870" sldId="286"/>
            <ac:picMk id="5" creationId="{C2A853EB-13D9-4204-924C-14D4CE1073A6}"/>
          </ac:picMkLst>
        </pc:picChg>
      </pc:sldChg>
      <pc:sldChg chg="addSp delSp modSp add">
        <pc:chgData name="Kai Gronborg" userId="59d4d580508f3b79" providerId="LiveId" clId="{3D0C32A9-6A4C-4E1C-A1A0-77B9AF53BE61}" dt="2018-12-19T04:53:40.464" v="3002"/>
        <pc:sldMkLst>
          <pc:docMk/>
          <pc:sldMk cId="3201269721" sldId="287"/>
        </pc:sldMkLst>
        <pc:spChg chg="mod">
          <ac:chgData name="Kai Gronborg" userId="59d4d580508f3b79" providerId="LiveId" clId="{3D0C32A9-6A4C-4E1C-A1A0-77B9AF53BE61}" dt="2018-12-19T04:50:33.185" v="3001" actId="20577"/>
          <ac:spMkLst>
            <pc:docMk/>
            <pc:sldMk cId="3201269721" sldId="287"/>
            <ac:spMk id="2" creationId="{808E6166-A502-49CE-BBC8-152CE893F2D9}"/>
          </ac:spMkLst>
        </pc:spChg>
        <pc:spChg chg="del">
          <ac:chgData name="Kai Gronborg" userId="59d4d580508f3b79" providerId="LiveId" clId="{3D0C32A9-6A4C-4E1C-A1A0-77B9AF53BE61}" dt="2018-12-19T04:53:40.464" v="3002"/>
          <ac:spMkLst>
            <pc:docMk/>
            <pc:sldMk cId="3201269721" sldId="287"/>
            <ac:spMk id="3" creationId="{9C79135E-F4DE-4BE8-AEF2-B6E2FF5EDDAE}"/>
          </ac:spMkLst>
        </pc:spChg>
        <pc:picChg chg="add">
          <ac:chgData name="Kai Gronborg" userId="59d4d580508f3b79" providerId="LiveId" clId="{3D0C32A9-6A4C-4E1C-A1A0-77B9AF53BE61}" dt="2018-12-19T04:53:40.464" v="3002"/>
          <ac:picMkLst>
            <pc:docMk/>
            <pc:sldMk cId="3201269721" sldId="287"/>
            <ac:picMk id="15362" creationId="{96EE83B9-F676-4837-B20C-2C4A033A2788}"/>
          </ac:picMkLst>
        </pc:picChg>
      </pc:sldChg>
      <pc:sldChg chg="modSp add">
        <pc:chgData name="Kai Gronborg" userId="59d4d580508f3b79" providerId="LiveId" clId="{3D0C32A9-6A4C-4E1C-A1A0-77B9AF53BE61}" dt="2018-12-19T04:58:11.870" v="3230" actId="20577"/>
        <pc:sldMkLst>
          <pc:docMk/>
          <pc:sldMk cId="2570134953" sldId="288"/>
        </pc:sldMkLst>
        <pc:spChg chg="mod">
          <ac:chgData name="Kai Gronborg" userId="59d4d580508f3b79" providerId="LiveId" clId="{3D0C32A9-6A4C-4E1C-A1A0-77B9AF53BE61}" dt="2018-12-19T04:54:36.998" v="3061" actId="20577"/>
          <ac:spMkLst>
            <pc:docMk/>
            <pc:sldMk cId="2570134953" sldId="288"/>
            <ac:spMk id="2" creationId="{B9D49B53-C5D5-4FA6-A96C-FC5BBAA139C9}"/>
          </ac:spMkLst>
        </pc:spChg>
        <pc:spChg chg="mod">
          <ac:chgData name="Kai Gronborg" userId="59d4d580508f3b79" providerId="LiveId" clId="{3D0C32A9-6A4C-4E1C-A1A0-77B9AF53BE61}" dt="2018-12-19T04:58:11.870" v="3230" actId="20577"/>
          <ac:spMkLst>
            <pc:docMk/>
            <pc:sldMk cId="2570134953" sldId="288"/>
            <ac:spMk id="3" creationId="{4765B187-6DD3-453E-913A-61022465C5C0}"/>
          </ac:spMkLst>
        </pc:spChg>
      </pc:sldChg>
      <pc:sldChg chg="addSp delSp modSp add">
        <pc:chgData name="Kai Gronborg" userId="59d4d580508f3b79" providerId="LiveId" clId="{3D0C32A9-6A4C-4E1C-A1A0-77B9AF53BE61}" dt="2018-12-19T05:03:01.404" v="3440" actId="20577"/>
        <pc:sldMkLst>
          <pc:docMk/>
          <pc:sldMk cId="1084767415" sldId="289"/>
        </pc:sldMkLst>
        <pc:spChg chg="mod">
          <ac:chgData name="Kai Gronborg" userId="59d4d580508f3b79" providerId="LiveId" clId="{3D0C32A9-6A4C-4E1C-A1A0-77B9AF53BE61}" dt="2018-12-19T04:59:09.550" v="3315" actId="20577"/>
          <ac:spMkLst>
            <pc:docMk/>
            <pc:sldMk cId="1084767415" sldId="289"/>
            <ac:spMk id="2" creationId="{CCDBCD73-EF6C-465A-8A2A-449D91DCC8C7}"/>
          </ac:spMkLst>
        </pc:spChg>
        <pc:spChg chg="del">
          <ac:chgData name="Kai Gronborg" userId="59d4d580508f3b79" providerId="LiveId" clId="{3D0C32A9-6A4C-4E1C-A1A0-77B9AF53BE61}" dt="2018-12-19T05:01:23.206" v="3316"/>
          <ac:spMkLst>
            <pc:docMk/>
            <pc:sldMk cId="1084767415" sldId="289"/>
            <ac:spMk id="3" creationId="{89DC1757-11CD-4CB9-9388-66D24194CB95}"/>
          </ac:spMkLst>
        </pc:spChg>
        <pc:spChg chg="add mod">
          <ac:chgData name="Kai Gronborg" userId="59d4d580508f3b79" providerId="LiveId" clId="{3D0C32A9-6A4C-4E1C-A1A0-77B9AF53BE61}" dt="2018-12-19T05:03:01.404" v="3440" actId="20577"/>
          <ac:spMkLst>
            <pc:docMk/>
            <pc:sldMk cId="1084767415" sldId="289"/>
            <ac:spMk id="5" creationId="{B16F612A-BEA9-4A3C-A93C-20C322109619}"/>
          </ac:spMkLst>
        </pc:spChg>
        <pc:picChg chg="add mod">
          <ac:chgData name="Kai Gronborg" userId="59d4d580508f3b79" providerId="LiveId" clId="{3D0C32A9-6A4C-4E1C-A1A0-77B9AF53BE61}" dt="2018-12-19T05:02:31.818" v="3416" actId="12788"/>
          <ac:picMkLst>
            <pc:docMk/>
            <pc:sldMk cId="1084767415" sldId="289"/>
            <ac:picMk id="17410" creationId="{207E1732-A3AC-4716-BBFF-A06A3B5831D7}"/>
          </ac:picMkLst>
        </pc:picChg>
      </pc:sldChg>
      <pc:sldChg chg="delSp add ord setBg">
        <pc:chgData name="Kai Gronborg" userId="59d4d580508f3b79" providerId="LiveId" clId="{3D0C32A9-6A4C-4E1C-A1A0-77B9AF53BE61}" dt="2018-12-19T05:20:05.422" v="3655"/>
        <pc:sldMkLst>
          <pc:docMk/>
          <pc:sldMk cId="135044047" sldId="290"/>
        </pc:sldMkLst>
        <pc:spChg chg="del">
          <ac:chgData name="Kai Gronborg" userId="59d4d580508f3b79" providerId="LiveId" clId="{3D0C32A9-6A4C-4E1C-A1A0-77B9AF53BE61}" dt="2018-12-19T05:19:55.891" v="3653" actId="478"/>
          <ac:spMkLst>
            <pc:docMk/>
            <pc:sldMk cId="135044047" sldId="290"/>
            <ac:spMk id="2" creationId="{237F24B3-B2AC-4845-B3F4-3D253A0EB65A}"/>
          </ac:spMkLst>
        </pc:spChg>
        <pc:spChg chg="del">
          <ac:chgData name="Kai Gronborg" userId="59d4d580508f3b79" providerId="LiveId" clId="{3D0C32A9-6A4C-4E1C-A1A0-77B9AF53BE61}" dt="2018-12-19T05:19:55.052" v="3652" actId="478"/>
          <ac:spMkLst>
            <pc:docMk/>
            <pc:sldMk cId="135044047" sldId="290"/>
            <ac:spMk id="3" creationId="{5F55690C-F19C-4961-82C2-68EB7EF685F0}"/>
          </ac:spMkLst>
        </pc:spChg>
        <pc:spChg chg="del">
          <ac:chgData name="Kai Gronborg" userId="59d4d580508f3b79" providerId="LiveId" clId="{3D0C32A9-6A4C-4E1C-A1A0-77B9AF53BE61}" dt="2018-12-19T05:19:57.723" v="3654" actId="478"/>
          <ac:spMkLst>
            <pc:docMk/>
            <pc:sldMk cId="135044047" sldId="290"/>
            <ac:spMk id="4" creationId="{7A3C51DA-68DB-42EF-B965-DA20BE00004B}"/>
          </ac:spMkLst>
        </pc:spChg>
      </pc:sldChg>
      <pc:sldChg chg="addSp delSp modSp add del ord setBg">
        <pc:chgData name="Kai Gronborg" userId="59d4d580508f3b79" providerId="LiveId" clId="{3D0C32A9-6A4C-4E1C-A1A0-77B9AF53BE61}" dt="2018-12-19T05:19:34.442" v="3640"/>
        <pc:sldMkLst>
          <pc:docMk/>
          <pc:sldMk cId="2114565623" sldId="290"/>
        </pc:sldMkLst>
        <pc:spChg chg="add del">
          <ac:chgData name="Kai Gronborg" userId="59d4d580508f3b79" providerId="LiveId" clId="{3D0C32A9-6A4C-4E1C-A1A0-77B9AF53BE61}" dt="2018-12-19T05:19:31.448" v="3637" actId="478"/>
          <ac:spMkLst>
            <pc:docMk/>
            <pc:sldMk cId="2114565623" sldId="290"/>
            <ac:spMk id="2" creationId="{F0203D85-5138-4375-B4F2-1B4378CE6F61}"/>
          </ac:spMkLst>
        </pc:spChg>
        <pc:spChg chg="add del">
          <ac:chgData name="Kai Gronborg" userId="59d4d580508f3b79" providerId="LiveId" clId="{3D0C32A9-6A4C-4E1C-A1A0-77B9AF53BE61}" dt="2018-12-19T05:19:32.029" v="3638" actId="478"/>
          <ac:spMkLst>
            <pc:docMk/>
            <pc:sldMk cId="2114565623" sldId="290"/>
            <ac:spMk id="3" creationId="{8EDE38AA-0263-4530-95B2-6175D8BF76C4}"/>
          </ac:spMkLst>
        </pc:spChg>
        <pc:spChg chg="mod">
          <ac:chgData name="Kai Gronborg" userId="59d4d580508f3b79" providerId="LiveId" clId="{3D0C32A9-6A4C-4E1C-A1A0-77B9AF53BE61}" dt="2018-12-19T05:18:00.839" v="3633" actId="207"/>
          <ac:spMkLst>
            <pc:docMk/>
            <pc:sldMk cId="2114565623" sldId="290"/>
            <ac:spMk id="4" creationId="{07A4D408-F167-42BA-8B92-EEFFDA83FD59}"/>
          </ac:spMkLst>
        </pc:spChg>
      </pc:sldChg>
      <pc:sldChg chg="add">
        <pc:chgData name="Kai Gronborg" userId="59d4d580508f3b79" providerId="LiveId" clId="{3D0C32A9-6A4C-4E1C-A1A0-77B9AF53BE61}" dt="2018-12-19T05:20:45.541" v="3656"/>
        <pc:sldMkLst>
          <pc:docMk/>
          <pc:sldMk cId="973167698" sldId="291"/>
        </pc:sldMkLst>
      </pc:sldChg>
      <pc:sldChg chg="add">
        <pc:chgData name="Kai Gronborg" userId="59d4d580508f3b79" providerId="LiveId" clId="{3D0C32A9-6A4C-4E1C-A1A0-77B9AF53BE61}" dt="2018-12-19T05:20:45.541" v="3656"/>
        <pc:sldMkLst>
          <pc:docMk/>
          <pc:sldMk cId="1216184459" sldId="292"/>
        </pc:sldMkLst>
      </pc:sldChg>
      <pc:sldChg chg="addSp delSp modSp add">
        <pc:chgData name="Kai Gronborg" userId="59d4d580508f3b79" providerId="LiveId" clId="{3D0C32A9-6A4C-4E1C-A1A0-77B9AF53BE61}" dt="2018-12-19T17:29:13.457" v="5000"/>
        <pc:sldMkLst>
          <pc:docMk/>
          <pc:sldMk cId="4178121847" sldId="293"/>
        </pc:sldMkLst>
        <pc:spChg chg="mod">
          <ac:chgData name="Kai Gronborg" userId="59d4d580508f3b79" providerId="LiveId" clId="{3D0C32A9-6A4C-4E1C-A1A0-77B9AF53BE61}" dt="2018-12-19T15:16:00.756" v="3679" actId="20577"/>
          <ac:spMkLst>
            <pc:docMk/>
            <pc:sldMk cId="4178121847" sldId="293"/>
            <ac:spMk id="2" creationId="{F8F2E545-A8EC-4572-9F6F-193C851CA8FC}"/>
          </ac:spMkLst>
        </pc:spChg>
        <pc:spChg chg="del">
          <ac:chgData name="Kai Gronborg" userId="59d4d580508f3b79" providerId="LiveId" clId="{3D0C32A9-6A4C-4E1C-A1A0-77B9AF53BE61}" dt="2018-12-19T17:29:13.457" v="5000"/>
          <ac:spMkLst>
            <pc:docMk/>
            <pc:sldMk cId="4178121847" sldId="293"/>
            <ac:spMk id="3" creationId="{E7794215-07E6-4B19-9985-5A373CB3AEB8}"/>
          </ac:spMkLst>
        </pc:spChg>
        <pc:picChg chg="add mod">
          <ac:chgData name="Kai Gronborg" userId="59d4d580508f3b79" providerId="LiveId" clId="{3D0C32A9-6A4C-4E1C-A1A0-77B9AF53BE61}" dt="2018-12-19T17:29:13.457" v="5000"/>
          <ac:picMkLst>
            <pc:docMk/>
            <pc:sldMk cId="4178121847" sldId="293"/>
            <ac:picMk id="5" creationId="{86B7A1BD-7A98-4CA9-92B8-7EEFAFD7E67E}"/>
          </ac:picMkLst>
        </pc:picChg>
      </pc:sldChg>
      <pc:sldChg chg="addSp delSp modSp add">
        <pc:chgData name="Kai Gronborg" userId="59d4d580508f3b79" providerId="LiveId" clId="{3D0C32A9-6A4C-4E1C-A1A0-77B9AF53BE61}" dt="2018-12-19T15:18:59.510" v="3807" actId="20577"/>
        <pc:sldMkLst>
          <pc:docMk/>
          <pc:sldMk cId="3389067565" sldId="294"/>
        </pc:sldMkLst>
        <pc:spChg chg="mod">
          <ac:chgData name="Kai Gronborg" userId="59d4d580508f3b79" providerId="LiveId" clId="{3D0C32A9-6A4C-4E1C-A1A0-77B9AF53BE61}" dt="2018-12-19T15:18:02.678" v="3766" actId="20577"/>
          <ac:spMkLst>
            <pc:docMk/>
            <pc:sldMk cId="3389067565" sldId="294"/>
            <ac:spMk id="2" creationId="{6CA773F8-D2CD-4AEF-B881-60DD57BFF49A}"/>
          </ac:spMkLst>
        </pc:spChg>
        <pc:spChg chg="del">
          <ac:chgData name="Kai Gronborg" userId="59d4d580508f3b79" providerId="LiveId" clId="{3D0C32A9-6A4C-4E1C-A1A0-77B9AF53BE61}" dt="2018-12-19T15:17:54.661" v="3752"/>
          <ac:spMkLst>
            <pc:docMk/>
            <pc:sldMk cId="3389067565" sldId="294"/>
            <ac:spMk id="3" creationId="{410DEF35-0BAA-4119-88DD-9CC064C2054E}"/>
          </ac:spMkLst>
        </pc:spChg>
        <pc:spChg chg="add mod">
          <ac:chgData name="Kai Gronborg" userId="59d4d580508f3b79" providerId="LiveId" clId="{3D0C32A9-6A4C-4E1C-A1A0-77B9AF53BE61}" dt="2018-12-19T15:18:59.510" v="3807" actId="20577"/>
          <ac:spMkLst>
            <pc:docMk/>
            <pc:sldMk cId="3389067565" sldId="294"/>
            <ac:spMk id="6" creationId="{8EF20608-8359-42CC-BDDE-79111C009EAE}"/>
          </ac:spMkLst>
        </pc:spChg>
        <pc:picChg chg="add mod">
          <ac:chgData name="Kai Gronborg" userId="59d4d580508f3b79" providerId="LiveId" clId="{3D0C32A9-6A4C-4E1C-A1A0-77B9AF53BE61}" dt="2018-12-19T15:17:54.661" v="3752"/>
          <ac:picMkLst>
            <pc:docMk/>
            <pc:sldMk cId="3389067565" sldId="294"/>
            <ac:picMk id="5" creationId="{74DC7751-264D-4A42-82B6-16D02E0B68C2}"/>
          </ac:picMkLst>
        </pc:picChg>
      </pc:sldChg>
      <pc:sldChg chg="addSp delSp modSp add">
        <pc:chgData name="Kai Gronborg" userId="59d4d580508f3b79" providerId="LiveId" clId="{3D0C32A9-6A4C-4E1C-A1A0-77B9AF53BE61}" dt="2018-12-19T15:24:50.515" v="4014" actId="20577"/>
        <pc:sldMkLst>
          <pc:docMk/>
          <pc:sldMk cId="2988995430" sldId="295"/>
        </pc:sldMkLst>
        <pc:spChg chg="mod">
          <ac:chgData name="Kai Gronborg" userId="59d4d580508f3b79" providerId="LiveId" clId="{3D0C32A9-6A4C-4E1C-A1A0-77B9AF53BE61}" dt="2018-12-19T15:20:26.168" v="3813" actId="20577"/>
          <ac:spMkLst>
            <pc:docMk/>
            <pc:sldMk cId="2988995430" sldId="295"/>
            <ac:spMk id="2" creationId="{F4FD1AE0-EFA9-4050-B2A1-8B049F19AA8A}"/>
          </ac:spMkLst>
        </pc:spChg>
        <pc:spChg chg="del">
          <ac:chgData name="Kai Gronborg" userId="59d4d580508f3b79" providerId="LiveId" clId="{3D0C32A9-6A4C-4E1C-A1A0-77B9AF53BE61}" dt="2018-12-19T15:20:22.277" v="3808" actId="478"/>
          <ac:spMkLst>
            <pc:docMk/>
            <pc:sldMk cId="2988995430" sldId="295"/>
            <ac:spMk id="3" creationId="{B20F403C-412B-4A43-A993-CFEB0E9651FB}"/>
          </ac:spMkLst>
        </pc:spChg>
        <pc:spChg chg="add mod">
          <ac:chgData name="Kai Gronborg" userId="59d4d580508f3b79" providerId="LiveId" clId="{3D0C32A9-6A4C-4E1C-A1A0-77B9AF53BE61}" dt="2018-12-19T15:24:12.592" v="3935" actId="552"/>
          <ac:spMkLst>
            <pc:docMk/>
            <pc:sldMk cId="2988995430" sldId="295"/>
            <ac:spMk id="6" creationId="{5B67B20E-D216-4681-AA15-7898F37091EF}"/>
          </ac:spMkLst>
        </pc:spChg>
        <pc:spChg chg="add mod">
          <ac:chgData name="Kai Gronborg" userId="59d4d580508f3b79" providerId="LiveId" clId="{3D0C32A9-6A4C-4E1C-A1A0-77B9AF53BE61}" dt="2018-12-19T15:24:18.021" v="3936" actId="552"/>
          <ac:spMkLst>
            <pc:docMk/>
            <pc:sldMk cId="2988995430" sldId="295"/>
            <ac:spMk id="8" creationId="{3C133F30-D3E9-423A-8D96-7186A420D9F9}"/>
          </ac:spMkLst>
        </pc:spChg>
        <pc:spChg chg="add mod">
          <ac:chgData name="Kai Gronborg" userId="59d4d580508f3b79" providerId="LiveId" clId="{3D0C32A9-6A4C-4E1C-A1A0-77B9AF53BE61}" dt="2018-12-19T15:24:50.515" v="4014" actId="20577"/>
          <ac:spMkLst>
            <pc:docMk/>
            <pc:sldMk cId="2988995430" sldId="295"/>
            <ac:spMk id="10" creationId="{83277647-1341-4039-AECA-92D37D563DC3}"/>
          </ac:spMkLst>
        </pc:spChg>
        <pc:picChg chg="add mod">
          <ac:chgData name="Kai Gronborg" userId="59d4d580508f3b79" providerId="LiveId" clId="{3D0C32A9-6A4C-4E1C-A1A0-77B9AF53BE61}" dt="2018-12-19T15:24:12.592" v="3935" actId="552"/>
          <ac:picMkLst>
            <pc:docMk/>
            <pc:sldMk cId="2988995430" sldId="295"/>
            <ac:picMk id="5" creationId="{3EAA47F0-FB78-4128-9EAF-DB3BB8F1F617}"/>
          </ac:picMkLst>
        </pc:picChg>
        <pc:picChg chg="add mod">
          <ac:chgData name="Kai Gronborg" userId="59d4d580508f3b79" providerId="LiveId" clId="{3D0C32A9-6A4C-4E1C-A1A0-77B9AF53BE61}" dt="2018-12-19T15:24:18.021" v="3936" actId="552"/>
          <ac:picMkLst>
            <pc:docMk/>
            <pc:sldMk cId="2988995430" sldId="295"/>
            <ac:picMk id="7" creationId="{4C3A604F-D64D-4E79-BB10-1CE7CA139E92}"/>
          </ac:picMkLst>
        </pc:picChg>
        <pc:picChg chg="add mod">
          <ac:chgData name="Kai Gronborg" userId="59d4d580508f3b79" providerId="LiveId" clId="{3D0C32A9-6A4C-4E1C-A1A0-77B9AF53BE61}" dt="2018-12-19T15:24:22.869" v="3937" actId="552"/>
          <ac:picMkLst>
            <pc:docMk/>
            <pc:sldMk cId="2988995430" sldId="295"/>
            <ac:picMk id="9" creationId="{F6757900-2EC5-41E8-8107-CE46CBBA615D}"/>
          </ac:picMkLst>
        </pc:picChg>
      </pc:sldChg>
      <pc:sldChg chg="addSp delSp modSp add">
        <pc:chgData name="Kai Gronborg" userId="59d4d580508f3b79" providerId="LiveId" clId="{3D0C32A9-6A4C-4E1C-A1A0-77B9AF53BE61}" dt="2018-12-19T15:26:06.523" v="4058" actId="20577"/>
        <pc:sldMkLst>
          <pc:docMk/>
          <pc:sldMk cId="596384328" sldId="296"/>
        </pc:sldMkLst>
        <pc:spChg chg="mod">
          <ac:chgData name="Kai Gronborg" userId="59d4d580508f3b79" providerId="LiveId" clId="{3D0C32A9-6A4C-4E1C-A1A0-77B9AF53BE61}" dt="2018-12-19T15:26:06.523" v="4058" actId="20577"/>
          <ac:spMkLst>
            <pc:docMk/>
            <pc:sldMk cId="596384328" sldId="296"/>
            <ac:spMk id="2" creationId="{676FCB1E-466A-447D-BDF8-00D542045E05}"/>
          </ac:spMkLst>
        </pc:spChg>
        <pc:spChg chg="del">
          <ac:chgData name="Kai Gronborg" userId="59d4d580508f3b79" providerId="LiveId" clId="{3D0C32A9-6A4C-4E1C-A1A0-77B9AF53BE61}" dt="2018-12-19T15:25:17.242" v="4016"/>
          <ac:spMkLst>
            <pc:docMk/>
            <pc:sldMk cId="596384328" sldId="296"/>
            <ac:spMk id="3" creationId="{36EDA7FC-66D7-4548-B21C-BD067471C1B0}"/>
          </ac:spMkLst>
        </pc:spChg>
        <pc:picChg chg="add mod">
          <ac:chgData name="Kai Gronborg" userId="59d4d580508f3b79" providerId="LiveId" clId="{3D0C32A9-6A4C-4E1C-A1A0-77B9AF53BE61}" dt="2018-12-19T15:25:17.242" v="4016"/>
          <ac:picMkLst>
            <pc:docMk/>
            <pc:sldMk cId="596384328" sldId="296"/>
            <ac:picMk id="5" creationId="{14F66377-A706-4929-A869-A63E7EE544F0}"/>
          </ac:picMkLst>
        </pc:picChg>
      </pc:sldChg>
      <pc:sldChg chg="addSp delSp modSp add modAnim">
        <pc:chgData name="Kai Gronborg" userId="59d4d580508f3b79" providerId="LiveId" clId="{3D0C32A9-6A4C-4E1C-A1A0-77B9AF53BE61}" dt="2018-12-19T15:42:09.738" v="4295"/>
        <pc:sldMkLst>
          <pc:docMk/>
          <pc:sldMk cId="2860179335" sldId="297"/>
        </pc:sldMkLst>
        <pc:spChg chg="mod">
          <ac:chgData name="Kai Gronborg" userId="59d4d580508f3b79" providerId="LiveId" clId="{3D0C32A9-6A4C-4E1C-A1A0-77B9AF53BE61}" dt="2018-12-19T15:38:08.179" v="4206" actId="20577"/>
          <ac:spMkLst>
            <pc:docMk/>
            <pc:sldMk cId="2860179335" sldId="297"/>
            <ac:spMk id="2" creationId="{3DCBF201-8012-4167-8335-A28C4BE6F1B0}"/>
          </ac:spMkLst>
        </pc:spChg>
        <pc:spChg chg="del">
          <ac:chgData name="Kai Gronborg" userId="59d4d580508f3b79" providerId="LiveId" clId="{3D0C32A9-6A4C-4E1C-A1A0-77B9AF53BE61}" dt="2018-12-19T15:26:34.296" v="4060"/>
          <ac:spMkLst>
            <pc:docMk/>
            <pc:sldMk cId="2860179335" sldId="297"/>
            <ac:spMk id="3" creationId="{DA4A26C3-EAFE-4B81-B19A-DE5EFB57A17D}"/>
          </ac:spMkLst>
        </pc:spChg>
        <pc:spChg chg="add del mod">
          <ac:chgData name="Kai Gronborg" userId="59d4d580508f3b79" providerId="LiveId" clId="{3D0C32A9-6A4C-4E1C-A1A0-77B9AF53BE61}" dt="2018-12-19T15:35:49.199" v="4136"/>
          <ac:spMkLst>
            <pc:docMk/>
            <pc:sldMk cId="2860179335" sldId="297"/>
            <ac:spMk id="7" creationId="{9EC19978-8C92-4B3D-8AB1-2B154014CF10}"/>
          </ac:spMkLst>
        </pc:spChg>
        <pc:spChg chg="add mod">
          <ac:chgData name="Kai Gronborg" userId="59d4d580508f3b79" providerId="LiveId" clId="{3D0C32A9-6A4C-4E1C-A1A0-77B9AF53BE61}" dt="2018-12-19T15:36:23.078" v="4140" actId="1582"/>
          <ac:spMkLst>
            <pc:docMk/>
            <pc:sldMk cId="2860179335" sldId="297"/>
            <ac:spMk id="10" creationId="{0CEB77F7-33F9-48E8-9B4A-457E0FC09DE9}"/>
          </ac:spMkLst>
        </pc:spChg>
        <pc:spChg chg="add mod">
          <ac:chgData name="Kai Gronborg" userId="59d4d580508f3b79" providerId="LiveId" clId="{3D0C32A9-6A4C-4E1C-A1A0-77B9AF53BE61}" dt="2018-12-19T15:40:12.116" v="4237" actId="14100"/>
          <ac:spMkLst>
            <pc:docMk/>
            <pc:sldMk cId="2860179335" sldId="297"/>
            <ac:spMk id="11" creationId="{E14C740A-09EC-4B22-9B9D-08A069015AD9}"/>
          </ac:spMkLst>
        </pc:spChg>
        <pc:spChg chg="add mod">
          <ac:chgData name="Kai Gronborg" userId="59d4d580508f3b79" providerId="LiveId" clId="{3D0C32A9-6A4C-4E1C-A1A0-77B9AF53BE61}" dt="2018-12-19T15:41:46.275" v="4292" actId="1076"/>
          <ac:spMkLst>
            <pc:docMk/>
            <pc:sldMk cId="2860179335" sldId="297"/>
            <ac:spMk id="18" creationId="{10076C74-6D91-44D3-ACDC-373B01C36EAD}"/>
          </ac:spMkLst>
        </pc:spChg>
        <pc:spChg chg="add mod">
          <ac:chgData name="Kai Gronborg" userId="59d4d580508f3b79" providerId="LiveId" clId="{3D0C32A9-6A4C-4E1C-A1A0-77B9AF53BE61}" dt="2018-12-19T15:41:34.581" v="4290" actId="1582"/>
          <ac:spMkLst>
            <pc:docMk/>
            <pc:sldMk cId="2860179335" sldId="297"/>
            <ac:spMk id="19" creationId="{F3D92F70-DDAD-4A42-84D1-6391AA807754}"/>
          </ac:spMkLst>
        </pc:spChg>
        <pc:picChg chg="add del mod">
          <ac:chgData name="Kai Gronborg" userId="59d4d580508f3b79" providerId="LiveId" clId="{3D0C32A9-6A4C-4E1C-A1A0-77B9AF53BE61}" dt="2018-12-19T15:35:44.975" v="4133" actId="478"/>
          <ac:picMkLst>
            <pc:docMk/>
            <pc:sldMk cId="2860179335" sldId="297"/>
            <ac:picMk id="5" creationId="{15A2CC0D-C430-4037-AF3A-19480EB60CE1}"/>
          </ac:picMkLst>
        </pc:picChg>
        <pc:picChg chg="add del">
          <ac:chgData name="Kai Gronborg" userId="59d4d580508f3b79" providerId="LiveId" clId="{3D0C32A9-6A4C-4E1C-A1A0-77B9AF53BE61}" dt="2018-12-19T15:35:46.971" v="4135"/>
          <ac:picMkLst>
            <pc:docMk/>
            <pc:sldMk cId="2860179335" sldId="297"/>
            <ac:picMk id="8" creationId="{6C5DA8CD-781A-4260-931C-C6170BB897E7}"/>
          </ac:picMkLst>
        </pc:picChg>
        <pc:picChg chg="add mod">
          <ac:chgData name="Kai Gronborg" userId="59d4d580508f3b79" providerId="LiveId" clId="{3D0C32A9-6A4C-4E1C-A1A0-77B9AF53BE61}" dt="2018-12-19T15:35:49.199" v="4136"/>
          <ac:picMkLst>
            <pc:docMk/>
            <pc:sldMk cId="2860179335" sldId="297"/>
            <ac:picMk id="9" creationId="{15B32C80-BCAC-4893-B753-9B3A83C6A260}"/>
          </ac:picMkLst>
        </pc:picChg>
        <pc:cxnChg chg="add mod">
          <ac:chgData name="Kai Gronborg" userId="59d4d580508f3b79" providerId="LiveId" clId="{3D0C32A9-6A4C-4E1C-A1A0-77B9AF53BE61}" dt="2018-12-19T15:40:12.116" v="4237" actId="14100"/>
          <ac:cxnSpMkLst>
            <pc:docMk/>
            <pc:sldMk cId="2860179335" sldId="297"/>
            <ac:cxnSpMk id="13" creationId="{AD36583B-2CE2-41FC-9A4D-EB118E296392}"/>
          </ac:cxnSpMkLst>
        </pc:cxnChg>
        <pc:cxnChg chg="add mod">
          <ac:chgData name="Kai Gronborg" userId="59d4d580508f3b79" providerId="LiveId" clId="{3D0C32A9-6A4C-4E1C-A1A0-77B9AF53BE61}" dt="2018-12-19T15:41:50.723" v="4293" actId="13822"/>
          <ac:cxnSpMkLst>
            <pc:docMk/>
            <pc:sldMk cId="2860179335" sldId="297"/>
            <ac:cxnSpMk id="21" creationId="{3F40D792-34CD-459B-8831-8D46F30EAC87}"/>
          </ac:cxnSpMkLst>
        </pc:cxnChg>
      </pc:sldChg>
      <pc:sldChg chg="addSp delSp modSp add">
        <pc:chgData name="Kai Gronborg" userId="59d4d580508f3b79" providerId="LiveId" clId="{3D0C32A9-6A4C-4E1C-A1A0-77B9AF53BE61}" dt="2018-12-19T16:01:36.252" v="4699" actId="208"/>
        <pc:sldMkLst>
          <pc:docMk/>
          <pc:sldMk cId="2946023018" sldId="298"/>
        </pc:sldMkLst>
        <pc:spChg chg="mod">
          <ac:chgData name="Kai Gronborg" userId="59d4d580508f3b79" providerId="LiveId" clId="{3D0C32A9-6A4C-4E1C-A1A0-77B9AF53BE61}" dt="2018-12-19T15:58:48.780" v="4601" actId="20577"/>
          <ac:spMkLst>
            <pc:docMk/>
            <pc:sldMk cId="2946023018" sldId="298"/>
            <ac:spMk id="2" creationId="{61094D84-8832-40C4-8C46-AFC70402360A}"/>
          </ac:spMkLst>
        </pc:spChg>
        <pc:spChg chg="del">
          <ac:chgData name="Kai Gronborg" userId="59d4d580508f3b79" providerId="LiveId" clId="{3D0C32A9-6A4C-4E1C-A1A0-77B9AF53BE61}" dt="2018-12-19T15:43:27.421" v="4376" actId="478"/>
          <ac:spMkLst>
            <pc:docMk/>
            <pc:sldMk cId="2946023018" sldId="298"/>
            <ac:spMk id="3" creationId="{7853086D-AC97-4224-ACE6-5CD3872E70BE}"/>
          </ac:spMkLst>
        </pc:spChg>
        <pc:spChg chg="add mod">
          <ac:chgData name="Kai Gronborg" userId="59d4d580508f3b79" providerId="LiveId" clId="{3D0C32A9-6A4C-4E1C-A1A0-77B9AF53BE61}" dt="2018-12-19T15:58:44.822" v="4596" actId="1076"/>
          <ac:spMkLst>
            <pc:docMk/>
            <pc:sldMk cId="2946023018" sldId="298"/>
            <ac:spMk id="7" creationId="{4E2F3EC8-903A-4609-A115-9074C3DF4C6E}"/>
          </ac:spMkLst>
        </pc:spChg>
        <pc:spChg chg="add mod">
          <ac:chgData name="Kai Gronborg" userId="59d4d580508f3b79" providerId="LiveId" clId="{3D0C32A9-6A4C-4E1C-A1A0-77B9AF53BE61}" dt="2018-12-19T15:58:39.759" v="4589" actId="20577"/>
          <ac:spMkLst>
            <pc:docMk/>
            <pc:sldMk cId="2946023018" sldId="298"/>
            <ac:spMk id="9" creationId="{79844E4A-CB96-40EB-A2CB-B0FCAD2628B4}"/>
          </ac:spMkLst>
        </pc:spChg>
        <pc:spChg chg="add del mod">
          <ac:chgData name="Kai Gronborg" userId="59d4d580508f3b79" providerId="LiveId" clId="{3D0C32A9-6A4C-4E1C-A1A0-77B9AF53BE61}" dt="2018-12-19T15:51:56.562" v="4510" actId="478"/>
          <ac:spMkLst>
            <pc:docMk/>
            <pc:sldMk cId="2946023018" sldId="298"/>
            <ac:spMk id="13" creationId="{52C1F9B0-F161-4FBF-838C-DE1769CFECEB}"/>
          </ac:spMkLst>
        </pc:spChg>
        <pc:spChg chg="add mod">
          <ac:chgData name="Kai Gronborg" userId="59d4d580508f3b79" providerId="LiveId" clId="{3D0C32A9-6A4C-4E1C-A1A0-77B9AF53BE61}" dt="2018-12-19T15:50:22.070" v="4502" actId="1582"/>
          <ac:spMkLst>
            <pc:docMk/>
            <pc:sldMk cId="2946023018" sldId="298"/>
            <ac:spMk id="14" creationId="{63DC1ECF-6EC5-49A6-A30D-C3FA028FFDBC}"/>
          </ac:spMkLst>
        </pc:spChg>
        <pc:spChg chg="add mod">
          <ac:chgData name="Kai Gronborg" userId="59d4d580508f3b79" providerId="LiveId" clId="{3D0C32A9-6A4C-4E1C-A1A0-77B9AF53BE61}" dt="2018-12-19T15:52:15.223" v="4520" actId="20577"/>
          <ac:spMkLst>
            <pc:docMk/>
            <pc:sldMk cId="2946023018" sldId="298"/>
            <ac:spMk id="16" creationId="{D767A86C-9EB4-4DEE-A37E-457032E6C22C}"/>
          </ac:spMkLst>
        </pc:spChg>
        <pc:spChg chg="add mod ord">
          <ac:chgData name="Kai Gronborg" userId="59d4d580508f3b79" providerId="LiveId" clId="{3D0C32A9-6A4C-4E1C-A1A0-77B9AF53BE61}" dt="2018-12-19T15:54:36.842" v="4537" actId="166"/>
          <ac:spMkLst>
            <pc:docMk/>
            <pc:sldMk cId="2946023018" sldId="298"/>
            <ac:spMk id="17" creationId="{04F779CE-401D-492C-A5CD-0969639937FC}"/>
          </ac:spMkLst>
        </pc:spChg>
        <pc:spChg chg="add mod">
          <ac:chgData name="Kai Gronborg" userId="59d4d580508f3b79" providerId="LiveId" clId="{3D0C32A9-6A4C-4E1C-A1A0-77B9AF53BE61}" dt="2018-12-19T15:54:59.384" v="4541" actId="1582"/>
          <ac:spMkLst>
            <pc:docMk/>
            <pc:sldMk cId="2946023018" sldId="298"/>
            <ac:spMk id="19" creationId="{963CD3B8-0CEB-4EC9-8C2C-3044EB4D3959}"/>
          </ac:spMkLst>
        </pc:spChg>
        <pc:spChg chg="add mod">
          <ac:chgData name="Kai Gronborg" userId="59d4d580508f3b79" providerId="LiveId" clId="{3D0C32A9-6A4C-4E1C-A1A0-77B9AF53BE61}" dt="2018-12-19T16:01:36.252" v="4699" actId="208"/>
          <ac:spMkLst>
            <pc:docMk/>
            <pc:sldMk cId="2946023018" sldId="298"/>
            <ac:spMk id="21" creationId="{9E7B9119-7875-4C69-A417-35A22DE5C393}"/>
          </ac:spMkLst>
        </pc:spChg>
        <pc:picChg chg="add del mod">
          <ac:chgData name="Kai Gronborg" userId="59d4d580508f3b79" providerId="LiveId" clId="{3D0C32A9-6A4C-4E1C-A1A0-77B9AF53BE61}" dt="2018-12-19T15:44:01.701" v="4381" actId="478"/>
          <ac:picMkLst>
            <pc:docMk/>
            <pc:sldMk cId="2946023018" sldId="298"/>
            <ac:picMk id="5" creationId="{60B71C39-D9D7-4A39-9F11-E66BCC5A79AE}"/>
          </ac:picMkLst>
        </pc:picChg>
        <pc:picChg chg="add mod">
          <ac:chgData name="Kai Gronborg" userId="59d4d580508f3b79" providerId="LiveId" clId="{3D0C32A9-6A4C-4E1C-A1A0-77B9AF53BE61}" dt="2018-12-19T15:45:38.569" v="4436" actId="1076"/>
          <ac:picMkLst>
            <pc:docMk/>
            <pc:sldMk cId="2946023018" sldId="298"/>
            <ac:picMk id="6" creationId="{2D8A7AE0-E639-4725-AB6D-7DB1D696CE57}"/>
          </ac:picMkLst>
        </pc:picChg>
        <pc:picChg chg="add del mod">
          <ac:chgData name="Kai Gronborg" userId="59d4d580508f3b79" providerId="LiveId" clId="{3D0C32A9-6A4C-4E1C-A1A0-77B9AF53BE61}" dt="2018-12-19T15:58:44.379" v="4595" actId="478"/>
          <ac:picMkLst>
            <pc:docMk/>
            <pc:sldMk cId="2946023018" sldId="298"/>
            <ac:picMk id="8" creationId="{C15AAA2F-1349-4D68-A189-CFA8B20D3BC0}"/>
          </ac:picMkLst>
        </pc:picChg>
        <pc:picChg chg="add del mod modCrop">
          <ac:chgData name="Kai Gronborg" userId="59d4d580508f3b79" providerId="LiveId" clId="{3D0C32A9-6A4C-4E1C-A1A0-77B9AF53BE61}" dt="2018-12-19T15:49:16.346" v="4481"/>
          <ac:picMkLst>
            <pc:docMk/>
            <pc:sldMk cId="2946023018" sldId="298"/>
            <ac:picMk id="10" creationId="{233C4D37-E062-444A-B610-C27B942CC3FF}"/>
          </ac:picMkLst>
        </pc:picChg>
        <pc:picChg chg="add del">
          <ac:chgData name="Kai Gronborg" userId="59d4d580508f3b79" providerId="LiveId" clId="{3D0C32A9-6A4C-4E1C-A1A0-77B9AF53BE61}" dt="2018-12-19T15:49:19.040" v="4485"/>
          <ac:picMkLst>
            <pc:docMk/>
            <pc:sldMk cId="2946023018" sldId="298"/>
            <ac:picMk id="11" creationId="{6E22081D-CBA3-4FAF-83A1-F9D511FE6E01}"/>
          </ac:picMkLst>
        </pc:picChg>
        <pc:picChg chg="add mod">
          <ac:chgData name="Kai Gronborg" userId="59d4d580508f3b79" providerId="LiveId" clId="{3D0C32A9-6A4C-4E1C-A1A0-77B9AF53BE61}" dt="2018-12-19T15:52:27.699" v="4523" actId="1076"/>
          <ac:picMkLst>
            <pc:docMk/>
            <pc:sldMk cId="2946023018" sldId="298"/>
            <ac:picMk id="12" creationId="{FCAB9892-6DE8-40F7-A00B-73DFA1C9E156}"/>
          </ac:picMkLst>
        </pc:picChg>
        <pc:picChg chg="add del mod ord">
          <ac:chgData name="Kai Gronborg" userId="59d4d580508f3b79" providerId="LiveId" clId="{3D0C32A9-6A4C-4E1C-A1A0-77B9AF53BE61}" dt="2018-12-19T15:54:12.298" v="4531" actId="478"/>
          <ac:picMkLst>
            <pc:docMk/>
            <pc:sldMk cId="2946023018" sldId="298"/>
            <ac:picMk id="15" creationId="{B008C321-9E15-4AC5-8B62-2A3142CBFADC}"/>
          </ac:picMkLst>
        </pc:picChg>
        <pc:picChg chg="add mod">
          <ac:chgData name="Kai Gronborg" userId="59d4d580508f3b79" providerId="LiveId" clId="{3D0C32A9-6A4C-4E1C-A1A0-77B9AF53BE61}" dt="2018-12-19T15:54:29.025" v="4536" actId="1076"/>
          <ac:picMkLst>
            <pc:docMk/>
            <pc:sldMk cId="2946023018" sldId="298"/>
            <ac:picMk id="18" creationId="{7B36A7B8-4150-4A3D-A275-B5D0BDD78195}"/>
          </ac:picMkLst>
        </pc:picChg>
        <pc:picChg chg="add del mod ord">
          <ac:chgData name="Kai Gronborg" userId="59d4d580508f3b79" providerId="LiveId" clId="{3D0C32A9-6A4C-4E1C-A1A0-77B9AF53BE61}" dt="2018-12-19T15:58:43.819" v="4594"/>
          <ac:picMkLst>
            <pc:docMk/>
            <pc:sldMk cId="2946023018" sldId="298"/>
            <ac:picMk id="20" creationId="{84A633C4-A296-454C-88B8-8665196A16E8}"/>
          </ac:picMkLst>
        </pc:picChg>
      </pc:sldChg>
      <pc:sldChg chg="addSp delSp modSp add">
        <pc:chgData name="Kai Gronborg" userId="59d4d580508f3b79" providerId="LiveId" clId="{3D0C32A9-6A4C-4E1C-A1A0-77B9AF53BE61}" dt="2018-12-19T16:01:46.399" v="4701" actId="1076"/>
        <pc:sldMkLst>
          <pc:docMk/>
          <pc:sldMk cId="1990914614" sldId="299"/>
        </pc:sldMkLst>
        <pc:spChg chg="mod">
          <ac:chgData name="Kai Gronborg" userId="59d4d580508f3b79" providerId="LiveId" clId="{3D0C32A9-6A4C-4E1C-A1A0-77B9AF53BE61}" dt="2018-12-19T15:59:03.589" v="4614" actId="20577"/>
          <ac:spMkLst>
            <pc:docMk/>
            <pc:sldMk cId="1990914614" sldId="299"/>
            <ac:spMk id="2" creationId="{61094D84-8832-40C4-8C46-AFC70402360A}"/>
          </ac:spMkLst>
        </pc:spChg>
        <pc:spChg chg="mod">
          <ac:chgData name="Kai Gronborg" userId="59d4d580508f3b79" providerId="LiveId" clId="{3D0C32A9-6A4C-4E1C-A1A0-77B9AF53BE61}" dt="2018-12-19T15:59:09.898" v="4615" actId="1076"/>
          <ac:spMkLst>
            <pc:docMk/>
            <pc:sldMk cId="1990914614" sldId="299"/>
            <ac:spMk id="7" creationId="{4E2F3EC8-903A-4609-A115-9074C3DF4C6E}"/>
          </ac:spMkLst>
        </pc:spChg>
        <pc:spChg chg="mod">
          <ac:chgData name="Kai Gronborg" userId="59d4d580508f3b79" providerId="LiveId" clId="{3D0C32A9-6A4C-4E1C-A1A0-77B9AF53BE61}" dt="2018-12-19T15:59:22.429" v="4637" actId="313"/>
          <ac:spMkLst>
            <pc:docMk/>
            <pc:sldMk cId="1990914614" sldId="299"/>
            <ac:spMk id="9" creationId="{79844E4A-CB96-40EB-A2CB-B0FCAD2628B4}"/>
          </ac:spMkLst>
        </pc:spChg>
        <pc:spChg chg="mod">
          <ac:chgData name="Kai Gronborg" userId="59d4d580508f3b79" providerId="LiveId" clId="{3D0C32A9-6A4C-4E1C-A1A0-77B9AF53BE61}" dt="2018-12-19T16:01:03.305" v="4656" actId="1076"/>
          <ac:spMkLst>
            <pc:docMk/>
            <pc:sldMk cId="1990914614" sldId="299"/>
            <ac:spMk id="19" creationId="{963CD3B8-0CEB-4EC9-8C2C-3044EB4D3959}"/>
          </ac:spMkLst>
        </pc:spChg>
        <pc:spChg chg="add mod">
          <ac:chgData name="Kai Gronborg" userId="59d4d580508f3b79" providerId="LiveId" clId="{3D0C32A9-6A4C-4E1C-A1A0-77B9AF53BE61}" dt="2018-12-19T16:01:46.399" v="4701" actId="1076"/>
          <ac:spMkLst>
            <pc:docMk/>
            <pc:sldMk cId="1990914614" sldId="299"/>
            <ac:spMk id="20" creationId="{7C489EE1-5DAB-480C-9FD4-4F6D9520147F}"/>
          </ac:spMkLst>
        </pc:spChg>
        <pc:picChg chg="add mod ord">
          <ac:chgData name="Kai Gronborg" userId="59d4d580508f3b79" providerId="LiveId" clId="{3D0C32A9-6A4C-4E1C-A1A0-77B9AF53BE61}" dt="2018-12-19T15:59:58.883" v="4643" actId="167"/>
          <ac:picMkLst>
            <pc:docMk/>
            <pc:sldMk cId="1990914614" sldId="299"/>
            <ac:picMk id="3" creationId="{332D8393-5CB6-4C12-A158-2869E7C59359}"/>
          </ac:picMkLst>
        </pc:picChg>
        <pc:picChg chg="add mod ord">
          <ac:chgData name="Kai Gronborg" userId="59d4d580508f3b79" providerId="LiveId" clId="{3D0C32A9-6A4C-4E1C-A1A0-77B9AF53BE61}" dt="2018-12-19T16:00:52.663" v="4655" actId="1076"/>
          <ac:picMkLst>
            <pc:docMk/>
            <pc:sldMk cId="1990914614" sldId="299"/>
            <ac:picMk id="5" creationId="{C98A022B-0D5F-4BF9-B192-74823F53F500}"/>
          </ac:picMkLst>
        </pc:picChg>
        <pc:picChg chg="del">
          <ac:chgData name="Kai Gronborg" userId="59d4d580508f3b79" providerId="LiveId" clId="{3D0C32A9-6A4C-4E1C-A1A0-77B9AF53BE61}" dt="2018-12-19T15:59:55.038" v="4642" actId="478"/>
          <ac:picMkLst>
            <pc:docMk/>
            <pc:sldMk cId="1990914614" sldId="299"/>
            <ac:picMk id="8" creationId="{C15AAA2F-1349-4D68-A189-CFA8B20D3BC0}"/>
          </ac:picMkLst>
        </pc:picChg>
        <pc:picChg chg="del">
          <ac:chgData name="Kai Gronborg" userId="59d4d580508f3b79" providerId="LiveId" clId="{3D0C32A9-6A4C-4E1C-A1A0-77B9AF53BE61}" dt="2018-12-19T16:00:23.368" v="4644" actId="478"/>
          <ac:picMkLst>
            <pc:docMk/>
            <pc:sldMk cId="1990914614" sldId="299"/>
            <ac:picMk id="18" creationId="{7B36A7B8-4150-4A3D-A275-B5D0BDD78195}"/>
          </ac:picMkLst>
        </pc:picChg>
      </pc:sldChg>
      <pc:sldChg chg="addSp delSp modSp add">
        <pc:chgData name="Kai Gronborg" userId="59d4d580508f3b79" providerId="LiveId" clId="{3D0C32A9-6A4C-4E1C-A1A0-77B9AF53BE61}" dt="2018-12-19T17:13:29.551" v="4991" actId="14100"/>
        <pc:sldMkLst>
          <pc:docMk/>
          <pc:sldMk cId="767180840" sldId="300"/>
        </pc:sldMkLst>
        <pc:spChg chg="mod">
          <ac:chgData name="Kai Gronborg" userId="59d4d580508f3b79" providerId="LiveId" clId="{3D0C32A9-6A4C-4E1C-A1A0-77B9AF53BE61}" dt="2018-12-19T16:10:04.359" v="4793" actId="20577"/>
          <ac:spMkLst>
            <pc:docMk/>
            <pc:sldMk cId="767180840" sldId="300"/>
            <ac:spMk id="2" creationId="{399E9C88-4867-467D-9780-1049B9C1300E}"/>
          </ac:spMkLst>
        </pc:spChg>
        <pc:spChg chg="del">
          <ac:chgData name="Kai Gronborg" userId="59d4d580508f3b79" providerId="LiveId" clId="{3D0C32A9-6A4C-4E1C-A1A0-77B9AF53BE61}" dt="2018-12-19T16:05:36.858" v="4754"/>
          <ac:spMkLst>
            <pc:docMk/>
            <pc:sldMk cId="767180840" sldId="300"/>
            <ac:spMk id="3" creationId="{8E74B442-D8BE-48EF-96AF-3E9C4171DF02}"/>
          </ac:spMkLst>
        </pc:spChg>
        <pc:spChg chg="add del mod">
          <ac:chgData name="Kai Gronborg" userId="59d4d580508f3b79" providerId="LiveId" clId="{3D0C32A9-6A4C-4E1C-A1A0-77B9AF53BE61}" dt="2018-12-19T16:09:44.253" v="4758" actId="478"/>
          <ac:spMkLst>
            <pc:docMk/>
            <pc:sldMk cId="767180840" sldId="300"/>
            <ac:spMk id="7" creationId="{F77D5DEA-8240-4146-92FE-50F33BFA7438}"/>
          </ac:spMkLst>
        </pc:spChg>
        <pc:picChg chg="add del mod">
          <ac:chgData name="Kai Gronborg" userId="59d4d580508f3b79" providerId="LiveId" clId="{3D0C32A9-6A4C-4E1C-A1A0-77B9AF53BE61}" dt="2018-12-19T16:06:00.559" v="4757" actId="478"/>
          <ac:picMkLst>
            <pc:docMk/>
            <pc:sldMk cId="767180840" sldId="300"/>
            <ac:picMk id="5" creationId="{13890D88-DA7D-4397-BF05-A24B8441F758}"/>
          </ac:picMkLst>
        </pc:picChg>
        <pc:picChg chg="add del mod">
          <ac:chgData name="Kai Gronborg" userId="59d4d580508f3b79" providerId="LiveId" clId="{3D0C32A9-6A4C-4E1C-A1A0-77B9AF53BE61}" dt="2018-12-19T17:12:51.446" v="4987" actId="478"/>
          <ac:picMkLst>
            <pc:docMk/>
            <pc:sldMk cId="767180840" sldId="300"/>
            <ac:picMk id="8" creationId="{49CC3BFD-C3AC-4199-B0DC-5B1E4E19EF4E}"/>
          </ac:picMkLst>
        </pc:picChg>
        <pc:picChg chg="add mod">
          <ac:chgData name="Kai Gronborg" userId="59d4d580508f3b79" providerId="LiveId" clId="{3D0C32A9-6A4C-4E1C-A1A0-77B9AF53BE61}" dt="2018-12-19T16:10:36.969" v="4798" actId="1076"/>
          <ac:picMkLst>
            <pc:docMk/>
            <pc:sldMk cId="767180840" sldId="300"/>
            <ac:picMk id="9" creationId="{E7330375-51E1-4EC2-A389-B04C6F856155}"/>
          </ac:picMkLst>
        </pc:picChg>
        <pc:picChg chg="add mod">
          <ac:chgData name="Kai Gronborg" userId="59d4d580508f3b79" providerId="LiveId" clId="{3D0C32A9-6A4C-4E1C-A1A0-77B9AF53BE61}" dt="2018-12-19T17:13:29.551" v="4991" actId="14100"/>
          <ac:picMkLst>
            <pc:docMk/>
            <pc:sldMk cId="767180840" sldId="300"/>
            <ac:picMk id="10" creationId="{F6C563D5-E518-4B20-BE12-1C6BD3D5D275}"/>
          </ac:picMkLst>
        </pc:picChg>
      </pc:sldChg>
      <pc:sldChg chg="addSp delSp modSp add">
        <pc:chgData name="Kai Gronborg" userId="59d4d580508f3b79" providerId="LiveId" clId="{3D0C32A9-6A4C-4E1C-A1A0-77B9AF53BE61}" dt="2018-12-19T16:15:19.401" v="4907" actId="208"/>
        <pc:sldMkLst>
          <pc:docMk/>
          <pc:sldMk cId="1173392864" sldId="301"/>
        </pc:sldMkLst>
        <pc:spChg chg="mod">
          <ac:chgData name="Kai Gronborg" userId="59d4d580508f3b79" providerId="LiveId" clId="{3D0C32A9-6A4C-4E1C-A1A0-77B9AF53BE61}" dt="2018-12-19T16:12:19.088" v="4884" actId="20577"/>
          <ac:spMkLst>
            <pc:docMk/>
            <pc:sldMk cId="1173392864" sldId="301"/>
            <ac:spMk id="2" creationId="{710E9184-8D3A-4A1E-A094-37719CCE5FB3}"/>
          </ac:spMkLst>
        </pc:spChg>
        <pc:spChg chg="del">
          <ac:chgData name="Kai Gronborg" userId="59d4d580508f3b79" providerId="LiveId" clId="{3D0C32A9-6A4C-4E1C-A1A0-77B9AF53BE61}" dt="2018-12-19T16:12:23.470" v="4885" actId="478"/>
          <ac:spMkLst>
            <pc:docMk/>
            <pc:sldMk cId="1173392864" sldId="301"/>
            <ac:spMk id="3" creationId="{C33FCAFA-74AD-4025-8FD8-21E5F6631BDA}"/>
          </ac:spMkLst>
        </pc:spChg>
        <pc:picChg chg="add del mod modCrop">
          <ac:chgData name="Kai Gronborg" userId="59d4d580508f3b79" providerId="LiveId" clId="{3D0C32A9-6A4C-4E1C-A1A0-77B9AF53BE61}" dt="2018-12-19T16:13:44.830" v="4890"/>
          <ac:picMkLst>
            <pc:docMk/>
            <pc:sldMk cId="1173392864" sldId="301"/>
            <ac:picMk id="5" creationId="{CDCA2CBC-F541-4B9F-960C-B3F332649FDC}"/>
          </ac:picMkLst>
        </pc:picChg>
        <pc:picChg chg="add del">
          <ac:chgData name="Kai Gronborg" userId="59d4d580508f3b79" providerId="LiveId" clId="{3D0C32A9-6A4C-4E1C-A1A0-77B9AF53BE61}" dt="2018-12-19T16:13:47.707" v="4892"/>
          <ac:picMkLst>
            <pc:docMk/>
            <pc:sldMk cId="1173392864" sldId="301"/>
            <ac:picMk id="6" creationId="{6D1D5B8F-1085-44B1-B8ED-96E59912F032}"/>
          </ac:picMkLst>
        </pc:picChg>
        <pc:picChg chg="add mod">
          <ac:chgData name="Kai Gronborg" userId="59d4d580508f3b79" providerId="LiveId" clId="{3D0C32A9-6A4C-4E1C-A1A0-77B9AF53BE61}" dt="2018-12-19T16:14:32.537" v="4900" actId="1076"/>
          <ac:picMkLst>
            <pc:docMk/>
            <pc:sldMk cId="1173392864" sldId="301"/>
            <ac:picMk id="7" creationId="{FB27E1A4-BB99-47B0-8BC8-D9F6D10A9455}"/>
          </ac:picMkLst>
        </pc:picChg>
        <pc:picChg chg="add mod">
          <ac:chgData name="Kai Gronborg" userId="59d4d580508f3b79" providerId="LiveId" clId="{3D0C32A9-6A4C-4E1C-A1A0-77B9AF53BE61}" dt="2018-12-19T16:14:40.042" v="4902" actId="14100"/>
          <ac:picMkLst>
            <pc:docMk/>
            <pc:sldMk cId="1173392864" sldId="301"/>
            <ac:picMk id="8" creationId="{75095DBA-2098-4B17-B898-1D9EE718A39C}"/>
          </ac:picMkLst>
        </pc:picChg>
        <pc:cxnChg chg="add mod">
          <ac:chgData name="Kai Gronborg" userId="59d4d580508f3b79" providerId="LiveId" clId="{3D0C32A9-6A4C-4E1C-A1A0-77B9AF53BE61}" dt="2018-12-19T16:15:19.401" v="4907" actId="208"/>
          <ac:cxnSpMkLst>
            <pc:docMk/>
            <pc:sldMk cId="1173392864" sldId="301"/>
            <ac:cxnSpMk id="10" creationId="{D6FB6D4C-9885-4539-9416-25AF19D93C54}"/>
          </ac:cxnSpMkLst>
        </pc:cxnChg>
      </pc:sldChg>
      <pc:sldChg chg="addSp modSp add">
        <pc:chgData name="Kai Gronborg" userId="59d4d580508f3b79" providerId="LiveId" clId="{3D0C32A9-6A4C-4E1C-A1A0-77B9AF53BE61}" dt="2018-12-19T17:14:55.840" v="4997" actId="1076"/>
        <pc:sldMkLst>
          <pc:docMk/>
          <pc:sldMk cId="2340892824" sldId="302"/>
        </pc:sldMkLst>
        <pc:spChg chg="mod">
          <ac:chgData name="Kai Gronborg" userId="59d4d580508f3b79" providerId="LiveId" clId="{3D0C32A9-6A4C-4E1C-A1A0-77B9AF53BE61}" dt="2018-12-19T17:12:41.446" v="4986" actId="20577"/>
          <ac:spMkLst>
            <pc:docMk/>
            <pc:sldMk cId="2340892824" sldId="302"/>
            <ac:spMk id="2" creationId="{6B832B7D-1DDE-4BD2-8E0E-E6157DCD5FBE}"/>
          </ac:spMkLst>
        </pc:spChg>
        <pc:picChg chg="add mod">
          <ac:chgData name="Kai Gronborg" userId="59d4d580508f3b79" providerId="LiveId" clId="{3D0C32A9-6A4C-4E1C-A1A0-77B9AF53BE61}" dt="2018-12-19T17:14:24.183" v="4994" actId="1076"/>
          <ac:picMkLst>
            <pc:docMk/>
            <pc:sldMk cId="2340892824" sldId="302"/>
            <ac:picMk id="5" creationId="{B48D7ED0-B430-4347-8CA6-F12CB20EDE97}"/>
          </ac:picMkLst>
        </pc:picChg>
        <pc:picChg chg="add mod">
          <ac:chgData name="Kai Gronborg" userId="59d4d580508f3b79" providerId="LiveId" clId="{3D0C32A9-6A4C-4E1C-A1A0-77B9AF53BE61}" dt="2018-12-19T17:14:55.840" v="4997" actId="1076"/>
          <ac:picMkLst>
            <pc:docMk/>
            <pc:sldMk cId="2340892824" sldId="302"/>
            <ac:picMk id="6" creationId="{8D45A9D3-5877-47DF-BE09-CFBFABCB5AF3}"/>
          </ac:picMkLst>
        </pc:picChg>
      </pc:sldChg>
      <pc:sldChg chg="addSp delSp modSp add modAnim">
        <pc:chgData name="Kai Gronborg" userId="59d4d580508f3b79" providerId="LiveId" clId="{3D0C32A9-6A4C-4E1C-A1A0-77B9AF53BE61}" dt="2018-12-19T17:30:35.500" v="5025" actId="1076"/>
        <pc:sldMkLst>
          <pc:docMk/>
          <pc:sldMk cId="1375918779" sldId="303"/>
        </pc:sldMkLst>
        <pc:spChg chg="mod">
          <ac:chgData name="Kai Gronborg" userId="59d4d580508f3b79" providerId="LiveId" clId="{3D0C32A9-6A4C-4E1C-A1A0-77B9AF53BE61}" dt="2018-12-19T17:29:22.862" v="5010" actId="20577"/>
          <ac:spMkLst>
            <pc:docMk/>
            <pc:sldMk cId="1375918779" sldId="303"/>
            <ac:spMk id="2" creationId="{FCE2E113-FBD0-484E-994D-977BEF378297}"/>
          </ac:spMkLst>
        </pc:spChg>
        <pc:spChg chg="del">
          <ac:chgData name="Kai Gronborg" userId="59d4d580508f3b79" providerId="LiveId" clId="{3D0C32A9-6A4C-4E1C-A1A0-77B9AF53BE61}" dt="2018-12-19T17:28:57.657" v="4999"/>
          <ac:spMkLst>
            <pc:docMk/>
            <pc:sldMk cId="1375918779" sldId="303"/>
            <ac:spMk id="3" creationId="{61CC307B-74BB-42CA-BCA7-D4337D4B8827}"/>
          </ac:spMkLst>
        </pc:spChg>
        <pc:picChg chg="add mod">
          <ac:chgData name="Kai Gronborg" userId="59d4d580508f3b79" providerId="LiveId" clId="{3D0C32A9-6A4C-4E1C-A1A0-77B9AF53BE61}" dt="2018-12-19T17:29:29.400" v="5011" actId="1076"/>
          <ac:picMkLst>
            <pc:docMk/>
            <pc:sldMk cId="1375918779" sldId="303"/>
            <ac:picMk id="5" creationId="{72B6FF85-A4F7-46F9-81E3-6569B2E0226C}"/>
          </ac:picMkLst>
        </pc:picChg>
        <pc:picChg chg="add mod">
          <ac:chgData name="Kai Gronborg" userId="59d4d580508f3b79" providerId="LiveId" clId="{3D0C32A9-6A4C-4E1C-A1A0-77B9AF53BE61}" dt="2018-12-19T17:29:51.200" v="5016" actId="1076"/>
          <ac:picMkLst>
            <pc:docMk/>
            <pc:sldMk cId="1375918779" sldId="303"/>
            <ac:picMk id="6" creationId="{880D0633-AF59-44DF-A94E-2CAB2A284C6E}"/>
          </ac:picMkLst>
        </pc:picChg>
        <pc:picChg chg="add mod">
          <ac:chgData name="Kai Gronborg" userId="59d4d580508f3b79" providerId="LiveId" clId="{3D0C32A9-6A4C-4E1C-A1A0-77B9AF53BE61}" dt="2018-12-19T17:30:35.500" v="5025" actId="1076"/>
          <ac:picMkLst>
            <pc:docMk/>
            <pc:sldMk cId="1375918779" sldId="303"/>
            <ac:picMk id="7" creationId="{F148DB79-0BEC-4BC8-A602-15AAFEAAAE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2CF30-EECA-4BE4-A9E8-3D3AC31808A0}" type="datetimeFigureOut">
              <a:rPr lang="en-US" smtClean="0"/>
              <a:t>18-Dec-18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18F63-5360-488D-8F86-E70EDFBD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83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8554-B846-43BD-BA39-E7CA38BB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70761-4E57-40F4-AEB1-67CAEB15A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3C7D-5A01-4DCA-B46E-C5662941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E3F9-5D76-4B86-BCAA-0D507BA6C46F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15DF5-407B-43D2-9D73-97DB2964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3A1C3-B45E-4094-A58A-0C6BEF9A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AD1A-35A9-403D-A1CB-20CCEE3C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D7B81-2CBA-4FE2-A6DE-B71D77936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CF8CB-D10D-4482-9DD7-22E113CF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CFBC-9DE8-4EF0-8A67-3F954A20ADC3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3AA96-2A41-4E26-9E3F-377A7D63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54123-50C2-4726-9E0C-95D1D386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2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F97CC-31A3-4A28-85ED-9796155C4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95F88-8718-4FFF-92B4-9D31B6312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F84A1-71AD-454C-A46E-E00E9867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2B2D-4101-4EC4-856F-49CEDFC11D77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869F-DCC9-4704-A9F9-F530E5C0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5DE3-7CE0-4212-ADFF-CDCE7DE2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5BEE-FBA0-4B23-813C-2AB9AC7E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01A-08AC-4D96-9AA6-03C8E258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E4B86-53D6-4D54-A9BA-DF303576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22C-D3D4-4BB2-967D-9EDC90B552E7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C05A-982D-47DF-9FF5-137481CD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A5F1E-BE19-4800-9F20-2E772CB3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C3A8-4FF4-4411-AC6E-6ABED2D5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330E9-91DC-44F5-91B4-79FAE6973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7A82-D49C-473D-87C7-1F32FCCF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23FD-B1B4-4E04-ADD2-89E630FC6DF4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6EA79-2894-4667-9014-CCEC4D3D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8DAA-C161-44E9-8742-13A8327D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6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6582-E36D-45AD-8498-D8CA96F2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DD4A-29F9-4B63-A85E-9C301E69B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675A-CC62-45DE-9A44-4503CAC4F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0DDF0-ABC7-4BB2-9A90-AA4FD6D6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44B8-985C-4A10-9CBF-E5ECBF8BB5E2}" type="datetime1">
              <a:rPr lang="en-US" smtClean="0"/>
              <a:t>18-Dec-18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ED88E-9468-4B4D-B38B-2A402502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59392-A393-4706-8484-A036DA27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0F58-14B8-4FFF-B073-879650E5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972-17CE-4FCE-A189-D1F85D20F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6D84B-28CC-4C6D-A028-27FEF9D8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ADD5C-4611-4ED9-9224-040E1C6AF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87CE8-5D81-4526-9AB6-9C778ADF0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B2F75-1399-4246-B41F-98A4394F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AC70F-F283-4D6F-A530-62C8A8A0F6D3}" type="datetime1">
              <a:rPr lang="en-US" smtClean="0"/>
              <a:t>18-Dec-18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95BC3-45D2-4EF2-A58A-B8ECB367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D9079-A81A-4E39-907E-060A7083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3F44-234A-4583-B6E9-025535B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904B6-A8E5-438F-94C9-AE42C4E1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CDE0E-EAFA-45A9-BA4D-D20D0494F85C}" type="datetime1">
              <a:rPr lang="en-US" smtClean="0"/>
              <a:t>18-Dec-18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252EC-D9AB-46B4-9CE9-5A56B775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846EA-59FE-45D0-AA5D-D7ECEDCD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8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BABDB-E248-4DA3-909D-C12FCD6A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79C4-3926-4F05-B77C-46A83940C5AB}" type="datetime1">
              <a:rPr lang="en-US" smtClean="0"/>
              <a:t>18-Dec-18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52705-49F8-46FD-9640-61D9BC9F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326C-6C7A-4CBC-A5B8-1AA0EABF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E2AF-3CDB-4F85-BEE5-74B1763C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4F8A-DD81-496B-AF1F-C8DDAA97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0FF81-4D06-4BA0-966D-9DD90BC5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567D8-F1FB-4A74-9E67-000D6EAC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7EAF1-47E8-4BC9-B0EB-DAFE59C3DDB9}" type="datetime1">
              <a:rPr lang="en-US" smtClean="0"/>
              <a:t>18-Dec-18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056B-4598-4943-ABEC-4EBFD633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DB3E9-011C-4385-A800-ECE50265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96EC-644E-4E3B-BBCB-3C82F8432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9BCD5-0556-4A90-9ACD-16C002531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9CEF0-29BD-4131-9457-6064C1D87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2A7FB-619A-44F4-844E-BF52BD9E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8610-D53E-4409-B80F-543E1935E02C}" type="datetime1">
              <a:rPr lang="en-US" smtClean="0"/>
              <a:t>18-Dec-18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D9F43-794F-46D8-A100-894FEF04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6D69B-64CE-4CFC-8FBD-D33947E4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FD0D-C74C-4A56-8712-6A66450A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6B44-BE9A-4106-8591-7B3C691CF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02C1B-4E54-4764-9DCA-E843D5D5D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D039-4DD4-4B32-932D-FD02C58C5783}" type="datetime1">
              <a:rPr lang="en-US" smtClean="0"/>
              <a:t>18-Dec-18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0675-CE94-4D35-B8AB-FD852C8EE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75B6-93B8-4CCA-AF99-E7A9AAE0A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F2E60-DA46-40EA-9378-0292ABD66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ynda.com/Git-training-tutorials/1383-0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4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3B6287-663B-40BD-817C-4153443096E0}"/>
              </a:ext>
            </a:extLst>
          </p:cNvPr>
          <p:cNvSpPr/>
          <p:nvPr/>
        </p:nvSpPr>
        <p:spPr>
          <a:xfrm>
            <a:off x="2628900" y="2842419"/>
            <a:ext cx="6794147" cy="6294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72D01-BA91-48FD-A04B-376FD266FEEB}"/>
              </a:ext>
            </a:extLst>
          </p:cNvPr>
          <p:cNvSpPr/>
          <p:nvPr/>
        </p:nvSpPr>
        <p:spPr>
          <a:xfrm>
            <a:off x="2628899" y="3503124"/>
            <a:ext cx="6794147" cy="10308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2F6B-7EF9-4756-8600-99FBD419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92"/>
            <a:ext cx="10515600" cy="1325563"/>
          </a:xfrm>
        </p:spPr>
        <p:txBody>
          <a:bodyPr/>
          <a:lstStyle/>
          <a:p>
            <a:r>
              <a:rPr lang="en-US" dirty="0"/>
              <a:t>How Do I Make Sure My Local Repo Is Up-To-Date With My Local Workspace?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95AF-8D71-4BB6-83A3-05FA27D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D6A683-5CF1-49B2-9239-82ADBFC5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B444C-9664-4E2B-B678-FA766411C3EC}"/>
              </a:ext>
            </a:extLst>
          </p:cNvPr>
          <p:cNvSpPr/>
          <p:nvPr/>
        </p:nvSpPr>
        <p:spPr>
          <a:xfrm>
            <a:off x="2796057" y="2241319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7C6E00-0570-4057-A574-CB39D014F032}"/>
              </a:ext>
            </a:extLst>
          </p:cNvPr>
          <p:cNvSpPr txBox="1">
            <a:spLocks/>
          </p:cNvSpPr>
          <p:nvPr/>
        </p:nvSpPr>
        <p:spPr>
          <a:xfrm>
            <a:off x="447674" y="2951014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Add file to be committed to the local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225F0-A512-4CAA-971A-E083EF6DDFD7}"/>
              </a:ext>
            </a:extLst>
          </p:cNvPr>
          <p:cNvSpPr/>
          <p:nvPr/>
        </p:nvSpPr>
        <p:spPr>
          <a:xfrm>
            <a:off x="3214441" y="3474753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&lt;filename&gt;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F5D54-BB32-4B37-876D-3D4BEEE437D4}"/>
              </a:ext>
            </a:extLst>
          </p:cNvPr>
          <p:cNvSpPr txBox="1"/>
          <p:nvPr/>
        </p:nvSpPr>
        <p:spPr>
          <a:xfrm>
            <a:off x="1438275" y="4184448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all files in directory with: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42898-DA37-45EA-B0BD-C89006326587}"/>
              </a:ext>
            </a:extLst>
          </p:cNvPr>
          <p:cNvSpPr/>
          <p:nvPr/>
        </p:nvSpPr>
        <p:spPr>
          <a:xfrm>
            <a:off x="4469592" y="4617144"/>
            <a:ext cx="3252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.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5BB9D0-DFFE-48DB-B6C1-182465C03DCA}"/>
              </a:ext>
            </a:extLst>
          </p:cNvPr>
          <p:cNvSpPr txBox="1">
            <a:spLocks/>
          </p:cNvSpPr>
          <p:nvPr/>
        </p:nvSpPr>
        <p:spPr>
          <a:xfrm>
            <a:off x="447674" y="532683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Commit the files to the local repo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1F4E8-8193-484A-9C5C-DDF287CE7E36}"/>
              </a:ext>
            </a:extLst>
          </p:cNvPr>
          <p:cNvSpPr/>
          <p:nvPr/>
        </p:nvSpPr>
        <p:spPr>
          <a:xfrm>
            <a:off x="704139" y="5850577"/>
            <a:ext cx="10783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commit -m "Comment About Commit"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872D01-BA91-48FD-A04B-376FD266FEEB}"/>
              </a:ext>
            </a:extLst>
          </p:cNvPr>
          <p:cNvSpPr/>
          <p:nvPr/>
        </p:nvSpPr>
        <p:spPr>
          <a:xfrm>
            <a:off x="2628899" y="3503124"/>
            <a:ext cx="6794147" cy="10308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F918A-EDA1-4778-98FA-8A0C9734ADE5}"/>
              </a:ext>
            </a:extLst>
          </p:cNvPr>
          <p:cNvSpPr/>
          <p:nvPr/>
        </p:nvSpPr>
        <p:spPr>
          <a:xfrm>
            <a:off x="6595275" y="4086225"/>
            <a:ext cx="2408672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5E95-1DA1-43F2-9495-D93A7516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That I Have My Local Repo Caught Up, How Do I Add Changes To Remote Repo (GitHub)?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A5B7-AE61-4127-8F10-CA778CED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E9E142-3D33-488B-810E-2AF2F3CED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0307E-CE61-4E10-AD35-7AF521053470}"/>
              </a:ext>
            </a:extLst>
          </p:cNvPr>
          <p:cNvSpPr/>
          <p:nvPr/>
        </p:nvSpPr>
        <p:spPr>
          <a:xfrm>
            <a:off x="2796057" y="2801195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500381-848D-4B49-BC11-FAF91EDA21DA}"/>
              </a:ext>
            </a:extLst>
          </p:cNvPr>
          <p:cNvSpPr txBox="1">
            <a:spLocks/>
          </p:cNvSpPr>
          <p:nvPr/>
        </p:nvSpPr>
        <p:spPr>
          <a:xfrm>
            <a:off x="447674" y="407076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Push changes to remote repo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8BD41-9BDF-4D34-9AC9-2C4552DAD305}"/>
              </a:ext>
            </a:extLst>
          </p:cNvPr>
          <p:cNvSpPr/>
          <p:nvPr/>
        </p:nvSpPr>
        <p:spPr>
          <a:xfrm>
            <a:off x="2656596" y="5154380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push origin master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8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872D01-BA91-48FD-A04B-376FD266FEEB}"/>
              </a:ext>
            </a:extLst>
          </p:cNvPr>
          <p:cNvSpPr/>
          <p:nvPr/>
        </p:nvSpPr>
        <p:spPr>
          <a:xfrm>
            <a:off x="2628899" y="3503124"/>
            <a:ext cx="6794147" cy="10308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F918A-EDA1-4778-98FA-8A0C9734ADE5}"/>
              </a:ext>
            </a:extLst>
          </p:cNvPr>
          <p:cNvSpPr/>
          <p:nvPr/>
        </p:nvSpPr>
        <p:spPr>
          <a:xfrm>
            <a:off x="6595275" y="4086225"/>
            <a:ext cx="2408672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1F570-233F-4609-954D-D3A3C576C775}"/>
              </a:ext>
            </a:extLst>
          </p:cNvPr>
          <p:cNvSpPr/>
          <p:nvPr/>
        </p:nvSpPr>
        <p:spPr>
          <a:xfrm>
            <a:off x="2628898" y="4508684"/>
            <a:ext cx="6794147" cy="6279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5269-993D-48AE-B4C2-E739B3B8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Undo Changes/Commits?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5310-81A7-4816-8DF2-98E2B771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these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08AD-D4DC-4F30-9D19-619F1FAB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4EEA30-7370-4903-BF42-413AFA528677}"/>
              </a:ext>
            </a:extLst>
          </p:cNvPr>
          <p:cNvSpPr/>
          <p:nvPr/>
        </p:nvSpPr>
        <p:spPr>
          <a:xfrm>
            <a:off x="1004887" y="2719685"/>
            <a:ext cx="1018222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reset --soft HEAD~1 # Back to staging</a:t>
            </a:r>
          </a:p>
          <a:p>
            <a:endParaRPr lang="en-US" sz="2400" dirty="0">
              <a:solidFill>
                <a:srgbClr val="FFFFFF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reset HEAD file.html # back to working directory</a:t>
            </a:r>
          </a:p>
          <a:p>
            <a:endParaRPr lang="en-US" sz="2400" dirty="0">
              <a:solidFill>
                <a:srgbClr val="FFFFFF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checkout -- file.html # cancel changes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59104-C01E-4D90-B6F6-9A599878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Image result for git">
            <a:extLst>
              <a:ext uri="{FF2B5EF4-FFF2-40B4-BE49-F238E27FC236}">
                <a16:creationId xmlns:a16="http://schemas.microsoft.com/office/drawing/2014/main" id="{D62A80B7-6358-46BE-A110-F7440EDE5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669131"/>
            <a:ext cx="11039476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D94EA-269B-4859-A2A8-8F7762BCEA15}"/>
              </a:ext>
            </a:extLst>
          </p:cNvPr>
          <p:cNvSpPr txBox="1"/>
          <p:nvPr/>
        </p:nvSpPr>
        <p:spPr>
          <a:xfrm>
            <a:off x="200025" y="6538912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https://dev.to/neshaz/git-commands-ultimate-tutorial-part-2-7ko</a:t>
            </a:r>
          </a:p>
        </p:txBody>
      </p:sp>
    </p:spTree>
    <p:extLst>
      <p:ext uri="{BB962C8B-B14F-4D97-AF65-F5344CB8AC3E}">
        <p14:creationId xmlns:p14="http://schemas.microsoft.com/office/powerpoint/2010/main" val="162529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AB64-5E9B-4B6E-A9D1-458730D5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Lot Of Tutorials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E73C-70F9-44AF-8F32-D573BAE9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Codecademy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https://www.codecademy.com/learn/learn-git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Attlasian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https://www.atlassian.com/git/tutorials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Lynda: </a:t>
            </a:r>
            <a:r>
              <a:rPr lang="en-US" dirty="0">
                <a:hlinkClick r:id="rId4"/>
              </a:rPr>
              <a:t>https://www.lynda.com/Git-training-tutorials/1383-0.html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0A6F-EE16-4333-B4A3-FA820264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36B99-59DD-4E9F-A70A-0E3B3426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18</a:t>
            </a:fld>
            <a:endParaRPr lang="en-US"/>
          </a:p>
        </p:txBody>
      </p:sp>
      <p:pic>
        <p:nvPicPr>
          <p:cNvPr id="11266" name="Picture 2" descr="Image result for coding memes">
            <a:extLst>
              <a:ext uri="{FF2B5EF4-FFF2-40B4-BE49-F238E27FC236}">
                <a16:creationId xmlns:a16="http://schemas.microsoft.com/office/drawing/2014/main" id="{A78A204A-70BD-40DE-89E0-AE29556E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99" y="161925"/>
            <a:ext cx="4829175" cy="64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A7FC-2890-4543-A838-0AA72B48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Different Types Of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18F5-19E9-401E-91DD-FD0F82FB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19</a:t>
            </a:fld>
            <a:endParaRPr lang="en-US"/>
          </a:p>
        </p:txBody>
      </p:sp>
      <p:pic>
        <p:nvPicPr>
          <p:cNvPr id="10242" name="Picture 2" descr="Image result for primitive variables">
            <a:extLst>
              <a:ext uri="{FF2B5EF4-FFF2-40B4-BE49-F238E27FC236}">
                <a16:creationId xmlns:a16="http://schemas.microsoft.com/office/drawing/2014/main" id="{88E788E2-2352-4CCA-90EA-B9B77E5D51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" y="1825625"/>
            <a:ext cx="104432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13A6B-1C87-474E-BF6D-5DE032F2F54E}"/>
              </a:ext>
            </a:extLst>
          </p:cNvPr>
          <p:cNvSpPr txBox="1"/>
          <p:nvPr/>
        </p:nvSpPr>
        <p:spPr>
          <a:xfrm>
            <a:off x="76200" y="6561296"/>
            <a:ext cx="780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https://javarevisited.blogspot.com/2015/09/difference-between-primitive-and-reference-variable-java.html</a:t>
            </a:r>
          </a:p>
        </p:txBody>
      </p:sp>
    </p:spTree>
    <p:extLst>
      <p:ext uri="{BB962C8B-B14F-4D97-AF65-F5344CB8AC3E}">
        <p14:creationId xmlns:p14="http://schemas.microsoft.com/office/powerpoint/2010/main" val="257593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B471-050A-4C02-AEC1-C6B5E3C50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Center For Children Who Can’t OOP Good And </a:t>
            </a:r>
            <a:r>
              <a:rPr lang="en-US" dirty="0" err="1"/>
              <a:t>Wanna</a:t>
            </a:r>
            <a:r>
              <a:rPr lang="en-US" dirty="0"/>
              <a:t> Learn To Do Other Stuff Good Too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66F9F-A0D1-45F6-A545-F162E9F8C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Kai C Gronborg</a:t>
            </a:r>
          </a:p>
          <a:p>
            <a:r>
              <a:rPr lang="en-US" dirty="0"/>
              <a:t>19 December 2018</a:t>
            </a:r>
          </a:p>
        </p:txBody>
      </p:sp>
    </p:spTree>
    <p:extLst>
      <p:ext uri="{BB962C8B-B14F-4D97-AF65-F5344CB8AC3E}">
        <p14:creationId xmlns:p14="http://schemas.microsoft.com/office/powerpoint/2010/main" val="62564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031B-41BC-46E7-BA6B-C48BCF6A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20</a:t>
            </a:fld>
            <a:endParaRPr lang="en-US"/>
          </a:p>
        </p:txBody>
      </p:sp>
      <p:pic>
        <p:nvPicPr>
          <p:cNvPr id="13314" name="Picture 2" descr="Image result for primitive variable cartoon">
            <a:extLst>
              <a:ext uri="{FF2B5EF4-FFF2-40B4-BE49-F238E27FC236}">
                <a16:creationId xmlns:a16="http://schemas.microsoft.com/office/drawing/2014/main" id="{7FB7C917-2A22-469A-AB2F-FB65BD19B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0"/>
            <a:ext cx="11012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7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6B69-F288-4B6A-9B90-139985CE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21</a:t>
            </a:fld>
            <a:endParaRPr lang="en-US"/>
          </a:p>
        </p:txBody>
      </p:sp>
      <p:pic>
        <p:nvPicPr>
          <p:cNvPr id="9218" name="Picture 2" descr="Image result for Object oriented programming cartoon">
            <a:extLst>
              <a:ext uri="{FF2B5EF4-FFF2-40B4-BE49-F238E27FC236}">
                <a16:creationId xmlns:a16="http://schemas.microsoft.com/office/drawing/2014/main" id="{63227EF0-5608-4008-94FD-43C6B3AF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65125"/>
            <a:ext cx="7418584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8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FFDF-4C5C-4958-8BB3-20904C8A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3437-1C7D-4966-BE2B-B0A936B9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/>
              <a:t>Imperative</a:t>
            </a:r>
            <a:r>
              <a:rPr lang="en-US" dirty="0"/>
              <a:t>: The programmer tells the computer how to change its state</a:t>
            </a:r>
          </a:p>
          <a:p>
            <a:pPr lvl="1"/>
            <a:r>
              <a:rPr lang="en-US" u="sng" dirty="0"/>
              <a:t>Procedural</a:t>
            </a:r>
            <a:r>
              <a:rPr lang="en-US" dirty="0"/>
              <a:t>: groups instructions into procedures</a:t>
            </a:r>
            <a:endParaRPr lang="en-US" u="sng" dirty="0"/>
          </a:p>
          <a:p>
            <a:pPr lvl="1"/>
            <a:r>
              <a:rPr lang="en-US" u="sng" dirty="0"/>
              <a:t>Object-oriented</a:t>
            </a:r>
            <a:r>
              <a:rPr lang="en-US" dirty="0"/>
              <a:t>: groups instructions together with the part of the state they operate on</a:t>
            </a:r>
            <a:endParaRPr lang="en-US" u="sng" dirty="0"/>
          </a:p>
          <a:p>
            <a:r>
              <a:rPr lang="en-US" b="1" u="sng" dirty="0"/>
              <a:t>Declarative</a:t>
            </a:r>
            <a:r>
              <a:rPr lang="en-US" dirty="0"/>
              <a:t>: The programmer declares properties of the desired result but not how to compute it</a:t>
            </a:r>
            <a:endParaRPr lang="en-US" b="1" u="sng" dirty="0"/>
          </a:p>
          <a:p>
            <a:pPr lvl="1"/>
            <a:r>
              <a:rPr lang="en-US" u="sng" dirty="0"/>
              <a:t>Functional</a:t>
            </a:r>
            <a:r>
              <a:rPr lang="en-US" dirty="0"/>
              <a:t>: the desired result is declared as the value of a series of function applications</a:t>
            </a:r>
            <a:endParaRPr lang="en-US" u="sng" dirty="0"/>
          </a:p>
          <a:p>
            <a:pPr lvl="1"/>
            <a:r>
              <a:rPr lang="en-US" u="sng" dirty="0"/>
              <a:t>Logic</a:t>
            </a:r>
            <a:r>
              <a:rPr lang="en-US" dirty="0"/>
              <a:t>: the desired result is declared as the answer to a question about a system of facts and rules</a:t>
            </a:r>
            <a:endParaRPr lang="en-US" u="sng" dirty="0"/>
          </a:p>
          <a:p>
            <a:pPr lvl="1"/>
            <a:r>
              <a:rPr lang="en-US" u="sng" dirty="0"/>
              <a:t>Mathematical</a:t>
            </a:r>
            <a:r>
              <a:rPr lang="en-US" dirty="0"/>
              <a:t>: the desired result is declared as the solution of an optimization problem</a:t>
            </a:r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E7AD0-48DE-4D48-B8FA-5F37DFBCCED3}"/>
              </a:ext>
            </a:extLst>
          </p:cNvPr>
          <p:cNvSpPr txBox="1"/>
          <p:nvPr/>
        </p:nvSpPr>
        <p:spPr>
          <a:xfrm>
            <a:off x="257175" y="6335713"/>
            <a:ext cx="555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https://www.wikiwand.com/en/Programming_paradigm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A5410-0AD3-4065-B08B-BB9338C2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AC0DFE-947C-4860-8B14-B9C038151DF0}"/>
              </a:ext>
            </a:extLst>
          </p:cNvPr>
          <p:cNvSpPr/>
          <p:nvPr/>
        </p:nvSpPr>
        <p:spPr>
          <a:xfrm>
            <a:off x="762935" y="1643676"/>
            <a:ext cx="10590865" cy="1649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8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C2BC-9ABC-4824-B329-6CC07D76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Object Oriented Programming?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82AA9-90AB-4B27-9AAD-F5D300F5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23</a:t>
            </a:fld>
            <a:endParaRPr lang="en-US"/>
          </a:p>
        </p:txBody>
      </p:sp>
      <p:pic>
        <p:nvPicPr>
          <p:cNvPr id="12292" name="Picture 4" descr="Image result for object programming">
            <a:extLst>
              <a:ext uri="{FF2B5EF4-FFF2-40B4-BE49-F238E27FC236}">
                <a16:creationId xmlns:a16="http://schemas.microsoft.com/office/drawing/2014/main" id="{2CD4B94F-7399-4D1F-B5ED-A4EBDC42D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1834"/>
            <a:ext cx="10515600" cy="41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92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FEDB7-E53E-4E2E-8441-6990BAED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65" y="1385502"/>
            <a:ext cx="7879763" cy="5231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48A4C1-91E2-4FD0-B2E5-6FD8713843AD}"/>
              </a:ext>
            </a:extLst>
          </p:cNvPr>
          <p:cNvSpPr/>
          <p:nvPr/>
        </p:nvSpPr>
        <p:spPr>
          <a:xfrm>
            <a:off x="650739" y="2608564"/>
            <a:ext cx="2961982" cy="335467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</p:spTree>
    <p:extLst>
      <p:ext uri="{BB962C8B-B14F-4D97-AF65-F5344CB8AC3E}">
        <p14:creationId xmlns:p14="http://schemas.microsoft.com/office/powerpoint/2010/main" val="369028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25A3-14AF-4DF8-B172-84CD5F37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Programmatically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CC6DA-2192-4831-98E0-B857510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4100E-CD55-4CCD-81EB-FF566BB2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7" y="2244725"/>
            <a:ext cx="5685983" cy="377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A4B76-3128-4F56-A793-9790B981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33" y="1690688"/>
            <a:ext cx="52006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FEDB7-E53E-4E2E-8441-6990BAED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65" y="1385502"/>
            <a:ext cx="7879763" cy="5231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48A4C1-91E2-4FD0-B2E5-6FD8713843AD}"/>
              </a:ext>
            </a:extLst>
          </p:cNvPr>
          <p:cNvSpPr/>
          <p:nvPr/>
        </p:nvSpPr>
        <p:spPr>
          <a:xfrm>
            <a:off x="650739" y="2608564"/>
            <a:ext cx="2961982" cy="335467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CE9A-A3A7-46D3-96D1-9F6D1C8D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1690688"/>
            <a:ext cx="6778577" cy="38751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3AD18D-A994-4A55-9018-C5620707D797}"/>
              </a:ext>
            </a:extLst>
          </p:cNvPr>
          <p:cNvSpPr/>
          <p:nvPr/>
        </p:nvSpPr>
        <p:spPr>
          <a:xfrm>
            <a:off x="673179" y="3680040"/>
            <a:ext cx="2961982" cy="22831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79A4C-257A-4A47-B346-8E559C505511}"/>
              </a:ext>
            </a:extLst>
          </p:cNvPr>
          <p:cNvSpPr/>
          <p:nvPr/>
        </p:nvSpPr>
        <p:spPr>
          <a:xfrm>
            <a:off x="860640" y="1646238"/>
            <a:ext cx="2961982" cy="98476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4C974-4BE0-4EDA-ADB8-6E5B0B436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1690688"/>
            <a:ext cx="6778577" cy="38751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8B4FB7-5768-4000-A658-079AF1548580}"/>
              </a:ext>
            </a:extLst>
          </p:cNvPr>
          <p:cNvSpPr/>
          <p:nvPr/>
        </p:nvSpPr>
        <p:spPr>
          <a:xfrm>
            <a:off x="673179" y="3680040"/>
            <a:ext cx="2961982" cy="22831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62ACD4-A543-4250-9D71-52F66FE692CA}"/>
              </a:ext>
            </a:extLst>
          </p:cNvPr>
          <p:cNvSpPr/>
          <p:nvPr/>
        </p:nvSpPr>
        <p:spPr>
          <a:xfrm>
            <a:off x="860640" y="1646238"/>
            <a:ext cx="2961982" cy="98476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CAF860-6FEC-484E-891D-2A8023BFB10C}"/>
              </a:ext>
            </a:extLst>
          </p:cNvPr>
          <p:cNvSpPr/>
          <p:nvPr/>
        </p:nvSpPr>
        <p:spPr>
          <a:xfrm>
            <a:off x="633468" y="4620356"/>
            <a:ext cx="2961982" cy="134287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0E685-6FBC-45FD-8523-250D6368E3DE}"/>
              </a:ext>
            </a:extLst>
          </p:cNvPr>
          <p:cNvSpPr/>
          <p:nvPr/>
        </p:nvSpPr>
        <p:spPr>
          <a:xfrm>
            <a:off x="721330" y="1678372"/>
            <a:ext cx="2961982" cy="175062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795AF-5294-4680-9496-66D4249DE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4" y="1593188"/>
            <a:ext cx="7451429" cy="47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E2DD9-69DE-4F32-9B04-42569E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Encapsulation</a:t>
            </a:r>
          </a:p>
          <a:p>
            <a:endParaRPr lang="en-US" b="1" u="sng" dirty="0"/>
          </a:p>
          <a:p>
            <a:r>
              <a:rPr lang="en-US" b="1" u="sng" dirty="0"/>
              <a:t>Abstraction</a:t>
            </a:r>
          </a:p>
          <a:p>
            <a:endParaRPr lang="en-US" b="1" u="sng" dirty="0"/>
          </a:p>
          <a:p>
            <a:r>
              <a:rPr lang="en-US" b="1" u="sng" dirty="0"/>
              <a:t>Inheritance</a:t>
            </a:r>
          </a:p>
          <a:p>
            <a:endParaRPr lang="en-US" b="1" u="sng" dirty="0"/>
          </a:p>
          <a:p>
            <a:r>
              <a:rPr lang="en-US" b="1" u="sng" dirty="0"/>
              <a:t>Polymorphism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0E685-6FBC-45FD-8523-250D6368E3DE}"/>
              </a:ext>
            </a:extLst>
          </p:cNvPr>
          <p:cNvSpPr/>
          <p:nvPr/>
        </p:nvSpPr>
        <p:spPr>
          <a:xfrm>
            <a:off x="721330" y="1678372"/>
            <a:ext cx="2961982" cy="175062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CAF860-6FEC-484E-891D-2A8023BFB10C}"/>
              </a:ext>
            </a:extLst>
          </p:cNvPr>
          <p:cNvSpPr/>
          <p:nvPr/>
        </p:nvSpPr>
        <p:spPr>
          <a:xfrm>
            <a:off x="633468" y="4620356"/>
            <a:ext cx="2961982" cy="134287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795AF-5294-4680-9496-66D4249D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4" y="1593188"/>
            <a:ext cx="7451429" cy="471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23474-3E1A-4B2B-92C3-77DD586A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4125-6557-4D83-8CDE-03CEDCEF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40286-7568-4EE4-B5BE-9B583C1D7D62}"/>
              </a:ext>
            </a:extLst>
          </p:cNvPr>
          <p:cNvSpPr txBox="1"/>
          <p:nvPr/>
        </p:nvSpPr>
        <p:spPr>
          <a:xfrm>
            <a:off x="173903" y="6538912"/>
            <a:ext cx="5671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https://medium.freecodecamp.org/object-oriented-programming-concepts-21bb035f7260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0B5F8A-6751-4FB8-A739-381016E7009B}"/>
              </a:ext>
            </a:extLst>
          </p:cNvPr>
          <p:cNvSpPr/>
          <p:nvPr/>
        </p:nvSpPr>
        <p:spPr>
          <a:xfrm>
            <a:off x="633468" y="1672458"/>
            <a:ext cx="2961982" cy="288832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F6429-2C1B-4F4C-A161-7220F425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42" y="1348929"/>
            <a:ext cx="632895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1591-9367-45C7-8116-6C8CEB2D7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8027"/>
            <a:ext cx="9144000" cy="2387600"/>
          </a:xfrm>
        </p:spPr>
        <p:txBody>
          <a:bodyPr/>
          <a:lstStyle/>
          <a:p>
            <a:r>
              <a:rPr lang="en-US" dirty="0"/>
              <a:t>We’ve Made A Lot Of Changes To Our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197F9-0445-4E2E-BE96-BF6267D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693085-8E18-4252-AC59-AA467955CE8E}"/>
              </a:ext>
            </a:extLst>
          </p:cNvPr>
          <p:cNvSpPr txBox="1">
            <a:spLocks/>
          </p:cNvSpPr>
          <p:nvPr/>
        </p:nvSpPr>
        <p:spPr>
          <a:xfrm>
            <a:off x="1524000" y="3052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Commit Them To GitHub!</a:t>
            </a:r>
          </a:p>
        </p:txBody>
      </p:sp>
    </p:spTree>
    <p:extLst>
      <p:ext uri="{BB962C8B-B14F-4D97-AF65-F5344CB8AC3E}">
        <p14:creationId xmlns:p14="http://schemas.microsoft.com/office/powerpoint/2010/main" val="414004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096F-36BE-48CD-B438-2E4BE6D2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Keep A Detailed Record Of Our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9626A-60E9-46AE-BC8C-BA0F2E92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Image result for Git">
            <a:extLst>
              <a:ext uri="{FF2B5EF4-FFF2-40B4-BE49-F238E27FC236}">
                <a16:creationId xmlns:a16="http://schemas.microsoft.com/office/drawing/2014/main" id="{BE0B320A-C3C2-456B-AA25-5A04631B27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B23B1-E278-44F9-B297-1766FCFC3B5A}"/>
              </a:ext>
            </a:extLst>
          </p:cNvPr>
          <p:cNvSpPr txBox="1"/>
          <p:nvPr/>
        </p:nvSpPr>
        <p:spPr>
          <a:xfrm>
            <a:off x="133350" y="6550025"/>
            <a:ext cx="4007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https://codeburst.io/git-version-control-system-github-54f4c2755372</a:t>
            </a:r>
          </a:p>
        </p:txBody>
      </p:sp>
    </p:spTree>
    <p:extLst>
      <p:ext uri="{BB962C8B-B14F-4D97-AF65-F5344CB8AC3E}">
        <p14:creationId xmlns:p14="http://schemas.microsoft.com/office/powerpoint/2010/main" val="3817939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143-2299-457F-BB5E-E975B988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30</a:t>
            </a:fld>
            <a:endParaRPr lang="en-US"/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AF2B0DB3-8F73-46B4-946E-BCFDE349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89" y="2990335"/>
            <a:ext cx="3867665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github memes">
            <a:extLst>
              <a:ext uri="{FF2B5EF4-FFF2-40B4-BE49-F238E27FC236}">
                <a16:creationId xmlns:a16="http://schemas.microsoft.com/office/drawing/2014/main" id="{D81EA362-296E-487C-ACE5-E3FBE6CDB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4725"/>
          <a:stretch/>
        </p:blipFill>
        <p:spPr bwMode="auto">
          <a:xfrm>
            <a:off x="5654189" y="0"/>
            <a:ext cx="6537812" cy="29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github memes">
            <a:extLst>
              <a:ext uri="{FF2B5EF4-FFF2-40B4-BE49-F238E27FC236}">
                <a16:creationId xmlns:a16="http://schemas.microsoft.com/office/drawing/2014/main" id="{B2D5DA34-EB93-4AFB-A288-641D68131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9"/>
          <a:stretch/>
        </p:blipFill>
        <p:spPr bwMode="auto">
          <a:xfrm>
            <a:off x="0" y="3533947"/>
            <a:ext cx="5654189" cy="33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github memes">
            <a:extLst>
              <a:ext uri="{FF2B5EF4-FFF2-40B4-BE49-F238E27FC236}">
                <a16:creationId xmlns:a16="http://schemas.microsoft.com/office/drawing/2014/main" id="{30147532-E186-4183-AA6E-47263C47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854" y="2990335"/>
            <a:ext cx="2670146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github memes">
            <a:extLst>
              <a:ext uri="{FF2B5EF4-FFF2-40B4-BE49-F238E27FC236}">
                <a16:creationId xmlns:a16="http://schemas.microsoft.com/office/drawing/2014/main" id="{E5179324-08D5-4150-B37A-A4DFF46B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4188" cy="35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206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B769-9101-49A7-BBDB-6E7B413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2" descr="Image result for diagram of git">
            <a:extLst>
              <a:ext uri="{FF2B5EF4-FFF2-40B4-BE49-F238E27FC236}">
                <a16:creationId xmlns:a16="http://schemas.microsoft.com/office/drawing/2014/main" id="{C2A853EB-13D9-4204-924C-14D4CE1073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82" y="498106"/>
            <a:ext cx="8736226" cy="580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89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2F6B-7EF9-4756-8600-99FBD419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92"/>
            <a:ext cx="10515600" cy="1325563"/>
          </a:xfrm>
        </p:spPr>
        <p:txBody>
          <a:bodyPr/>
          <a:lstStyle/>
          <a:p>
            <a:r>
              <a:rPr lang="en-US" dirty="0"/>
              <a:t>How Do I Make Sure My Local Repo Is Up-To-Date With My Local Workspace?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95AF-8D71-4BB6-83A3-05FA27DC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D6A683-5CF1-49B2-9239-82ADBFC5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B444C-9664-4E2B-B678-FA766411C3EC}"/>
              </a:ext>
            </a:extLst>
          </p:cNvPr>
          <p:cNvSpPr/>
          <p:nvPr/>
        </p:nvSpPr>
        <p:spPr>
          <a:xfrm>
            <a:off x="2796057" y="2241319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7C6E00-0570-4057-A574-CB39D014F032}"/>
              </a:ext>
            </a:extLst>
          </p:cNvPr>
          <p:cNvSpPr txBox="1">
            <a:spLocks/>
          </p:cNvSpPr>
          <p:nvPr/>
        </p:nvSpPr>
        <p:spPr>
          <a:xfrm>
            <a:off x="447674" y="2951014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Add file to be committed to the local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225F0-A512-4CAA-971A-E083EF6DDFD7}"/>
              </a:ext>
            </a:extLst>
          </p:cNvPr>
          <p:cNvSpPr/>
          <p:nvPr/>
        </p:nvSpPr>
        <p:spPr>
          <a:xfrm>
            <a:off x="3214441" y="3474753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&lt;filename&gt;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F5D54-BB32-4B37-876D-3D4BEEE437D4}"/>
              </a:ext>
            </a:extLst>
          </p:cNvPr>
          <p:cNvSpPr txBox="1"/>
          <p:nvPr/>
        </p:nvSpPr>
        <p:spPr>
          <a:xfrm>
            <a:off x="1438275" y="4184448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all files in directory with: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42898-DA37-45EA-B0BD-C89006326587}"/>
              </a:ext>
            </a:extLst>
          </p:cNvPr>
          <p:cNvSpPr/>
          <p:nvPr/>
        </p:nvSpPr>
        <p:spPr>
          <a:xfrm>
            <a:off x="4469592" y="4617144"/>
            <a:ext cx="3252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add .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5BB9D0-DFFE-48DB-B6C1-182465C03DCA}"/>
              </a:ext>
            </a:extLst>
          </p:cNvPr>
          <p:cNvSpPr txBox="1">
            <a:spLocks/>
          </p:cNvSpPr>
          <p:nvPr/>
        </p:nvSpPr>
        <p:spPr>
          <a:xfrm>
            <a:off x="447674" y="532683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Commit the files to the local repo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E1F4E8-8193-484A-9C5C-DDF287CE7E36}"/>
              </a:ext>
            </a:extLst>
          </p:cNvPr>
          <p:cNvSpPr/>
          <p:nvPr/>
        </p:nvSpPr>
        <p:spPr>
          <a:xfrm>
            <a:off x="704139" y="5850577"/>
            <a:ext cx="10783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commit -m "Comment About Commit"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5E95-1DA1-43F2-9495-D93A7516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That I Have My Local Repo Caught Up, How Do I Add Changes To Remote Repo (GitHub)?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A5B7-AE61-4127-8F10-CA778CED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E9E142-3D33-488B-810E-2AF2F3CED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4" y="1717580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0307E-CE61-4E10-AD35-7AF521053470}"/>
              </a:ext>
            </a:extLst>
          </p:cNvPr>
          <p:cNvSpPr/>
          <p:nvPr/>
        </p:nvSpPr>
        <p:spPr>
          <a:xfrm>
            <a:off x="2796057" y="2801195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500381-848D-4B49-BC11-FAF91EDA21DA}"/>
              </a:ext>
            </a:extLst>
          </p:cNvPr>
          <p:cNvSpPr txBox="1">
            <a:spLocks/>
          </p:cNvSpPr>
          <p:nvPr/>
        </p:nvSpPr>
        <p:spPr>
          <a:xfrm>
            <a:off x="447674" y="407076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Push changes to remote repo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8BD41-9BDF-4D34-9AC9-2C4552DAD305}"/>
              </a:ext>
            </a:extLst>
          </p:cNvPr>
          <p:cNvSpPr/>
          <p:nvPr/>
        </p:nvSpPr>
        <p:spPr>
          <a:xfrm>
            <a:off x="2656596" y="5154380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push origin master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8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6166-A502-49CE-BBC8-152CE893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Make Code Interfaces Easier To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695B7-9524-4C05-ABE0-954DD48E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34</a:t>
            </a:fld>
            <a:endParaRPr lang="en-US"/>
          </a:p>
        </p:txBody>
      </p:sp>
      <p:pic>
        <p:nvPicPr>
          <p:cNvPr id="15362" name="Picture 2" descr="https://upload.wikimedia.org/wikipedia/commons/thumb/9/95/Schema_of_the_layers_of_the_graphical_user_interface.svg/640px-Schema_of_the_layers_of_the_graphical_user_interface.svg.png?1545195209827">
            <a:extLst>
              <a:ext uri="{FF2B5EF4-FFF2-40B4-BE49-F238E27FC236}">
                <a16:creationId xmlns:a16="http://schemas.microsoft.com/office/drawing/2014/main" id="{96EE83B9-F676-4837-B20C-2C4A033A2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69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9B53-C5D5-4FA6-A96C-FC5BBAA1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A Graphical User Interface (GUI)?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B187-6DD3-453E-913A-61022465C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They allow for input control</a:t>
            </a:r>
          </a:p>
          <a:p>
            <a:endParaRPr lang="en-US" sz="3200" dirty="0"/>
          </a:p>
          <a:p>
            <a:r>
              <a:rPr lang="en-US" sz="3200" dirty="0"/>
              <a:t>They allow complex procedures to occur at the push of a button</a:t>
            </a:r>
          </a:p>
          <a:p>
            <a:endParaRPr lang="en-US" sz="3200" dirty="0"/>
          </a:p>
          <a:p>
            <a:r>
              <a:rPr lang="en-US" sz="3200" dirty="0"/>
              <a:t>Accessibility to code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87107-4386-43F2-957D-4D3C5C89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CD73-EF6C-465A-8A2A-449D91DC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Neato! How Can I Build A GUI Using MatLab?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A53E-4AFE-41CA-B773-CBA69A9E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36</a:t>
            </a:fld>
            <a:endParaRPr lang="en-US"/>
          </a:p>
        </p:txBody>
      </p:sp>
      <p:pic>
        <p:nvPicPr>
          <p:cNvPr id="17410" name="Picture 2" descr="Image result for matlab guide">
            <a:extLst>
              <a:ext uri="{FF2B5EF4-FFF2-40B4-BE49-F238E27FC236}">
                <a16:creationId xmlns:a16="http://schemas.microsoft.com/office/drawing/2014/main" id="{207E1732-A3AC-4716-BBFF-A06A3B583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9" y="1170316"/>
            <a:ext cx="6057143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F612A-BEA9-4A3C-A93C-20C322109619}"/>
              </a:ext>
            </a:extLst>
          </p:cNvPr>
          <p:cNvSpPr txBox="1"/>
          <p:nvPr/>
        </p:nvSpPr>
        <p:spPr>
          <a:xfrm>
            <a:off x="1499287" y="5811384"/>
            <a:ext cx="9193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MatLab offers a package called “guide” which is essentially a GUI for… well, making GUIs</a:t>
            </a:r>
          </a:p>
        </p:txBody>
      </p:sp>
    </p:spTree>
    <p:extLst>
      <p:ext uri="{BB962C8B-B14F-4D97-AF65-F5344CB8AC3E}">
        <p14:creationId xmlns:p14="http://schemas.microsoft.com/office/powerpoint/2010/main" val="1084767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E545-A8EC-4572-9F6F-193C851C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Orbit Plotter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7A1BD-7A98-4CA9-92B8-7EEFAFD7E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518" y="1825625"/>
            <a:ext cx="549696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6F07B-CBBB-4CC9-8B2B-108BB4B2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73F8-D2CD-4AEF-B881-60DD57BF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Is Provided By NASA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C7751-264D-4A42-82B6-16D02E0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7469"/>
            <a:ext cx="10515600" cy="4027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3C737-19F0-4D22-864C-9C966357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20608-8359-42CC-BDDE-79111C009EAE}"/>
              </a:ext>
            </a:extLst>
          </p:cNvPr>
          <p:cNvSpPr txBox="1"/>
          <p:nvPr/>
        </p:nvSpPr>
        <p:spPr>
          <a:xfrm>
            <a:off x="885061" y="1476732"/>
            <a:ext cx="44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~/</a:t>
            </a:r>
            <a:r>
              <a:rPr lang="en-US" dirty="0" err="1"/>
              <a:t>GUIWorkspaces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simpleorbit.m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6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1AE0-EFA9-4050-B2A1-8B049F19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696EA-F3DD-4670-BEBE-27C790FA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47F0-FB78-4128-9EAF-DB3BB8F1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794"/>
            <a:ext cx="2614027" cy="3473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7B20E-D216-4681-AA15-7898F37091EF}"/>
              </a:ext>
            </a:extLst>
          </p:cNvPr>
          <p:cNvSpPr txBox="1"/>
          <p:nvPr/>
        </p:nvSpPr>
        <p:spPr>
          <a:xfrm>
            <a:off x="838200" y="1701636"/>
            <a:ext cx="235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Create GUI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A604F-D64D-4E79-BB10-1CE7CA13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37" y="2100794"/>
            <a:ext cx="2671036" cy="3484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33F30-D3E9-423A-8D96-7186A420D9F9}"/>
              </a:ext>
            </a:extLst>
          </p:cNvPr>
          <p:cNvSpPr txBox="1"/>
          <p:nvPr/>
        </p:nvSpPr>
        <p:spPr>
          <a:xfrm>
            <a:off x="4544737" y="1701636"/>
            <a:ext cx="235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Go to “</a:t>
            </a:r>
            <a:r>
              <a:rPr lang="en-US" dirty="0" err="1"/>
              <a:t>gui</a:t>
            </a:r>
            <a:r>
              <a:rPr lang="en-US" dirty="0"/>
              <a:t>” directory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57900-2EC5-41E8-8107-CE46CBBA6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389" y="2100794"/>
            <a:ext cx="4231749" cy="3473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277647-1341-4039-AECA-92D37D563DC3}"/>
              </a:ext>
            </a:extLst>
          </p:cNvPr>
          <p:cNvSpPr txBox="1"/>
          <p:nvPr/>
        </p:nvSpPr>
        <p:spPr>
          <a:xfrm>
            <a:off x="7704389" y="1701636"/>
            <a:ext cx="395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Type “guide” in to Command Window</a:t>
            </a:r>
          </a:p>
        </p:txBody>
      </p:sp>
    </p:spTree>
    <p:extLst>
      <p:ext uri="{BB962C8B-B14F-4D97-AF65-F5344CB8AC3E}">
        <p14:creationId xmlns:p14="http://schemas.microsoft.com/office/powerpoint/2010/main" val="298899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839214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38E42-394C-4D04-859B-7DB74C8C1AB2}"/>
              </a:ext>
            </a:extLst>
          </p:cNvPr>
          <p:cNvSpPr/>
          <p:nvPr/>
        </p:nvSpPr>
        <p:spPr>
          <a:xfrm>
            <a:off x="2628900" y="2000249"/>
            <a:ext cx="6794147" cy="8572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4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CB1E-466A-447D-BDF8-00D54204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Blank GUI; Click OK!!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66377-A706-4929-A869-A63E7EE5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537" y="1825625"/>
            <a:ext cx="6542926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F16D8-8A66-4877-B817-86C0A968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84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F201-8012-4167-8335-A28C4BE6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guide layout designer…it’s super cool,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9FF2F-FE42-4FFC-BBCF-4BBE5B94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B32C80-BCAC-4893-B753-9B3A83C6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975" y="1825625"/>
            <a:ext cx="5302050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EB77F7-33F9-48E8-9B4A-457E0FC09DE9}"/>
              </a:ext>
            </a:extLst>
          </p:cNvPr>
          <p:cNvSpPr/>
          <p:nvPr/>
        </p:nvSpPr>
        <p:spPr>
          <a:xfrm>
            <a:off x="3444975" y="2347123"/>
            <a:ext cx="921652" cy="2356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C740A-09EC-4B22-9B9D-08A069015AD9}"/>
              </a:ext>
            </a:extLst>
          </p:cNvPr>
          <p:cNvSpPr txBox="1"/>
          <p:nvPr/>
        </p:nvSpPr>
        <p:spPr>
          <a:xfrm>
            <a:off x="190705" y="3114828"/>
            <a:ext cx="219064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Component Palette</a:t>
            </a:r>
            <a:r>
              <a:rPr lang="en-US" dirty="0"/>
              <a:t>:</a:t>
            </a:r>
            <a:endParaRPr lang="en-US" u="sng" dirty="0"/>
          </a:p>
          <a:p>
            <a:r>
              <a:rPr lang="en-US" dirty="0"/>
              <a:t>These are the available GUI components!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6583B-2CE2-41FC-9A4D-EB118E29639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381353" y="3525575"/>
            <a:ext cx="1063622" cy="189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076C74-6D91-44D3-ACDC-373B01C36EAD}"/>
              </a:ext>
            </a:extLst>
          </p:cNvPr>
          <p:cNvSpPr txBox="1"/>
          <p:nvPr/>
        </p:nvSpPr>
        <p:spPr>
          <a:xfrm>
            <a:off x="9810647" y="4001294"/>
            <a:ext cx="2190648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Layout Area</a:t>
            </a:r>
            <a:r>
              <a:rPr lang="en-US" dirty="0"/>
              <a:t>:</a:t>
            </a:r>
            <a:endParaRPr lang="en-US" u="sng" dirty="0"/>
          </a:p>
          <a:p>
            <a:r>
              <a:rPr lang="en-US" dirty="0"/>
              <a:t>Where you put the GUI components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D92F70-DDAD-4A42-84D1-6391AA807754}"/>
              </a:ext>
            </a:extLst>
          </p:cNvPr>
          <p:cNvSpPr/>
          <p:nvPr/>
        </p:nvSpPr>
        <p:spPr>
          <a:xfrm>
            <a:off x="4366627" y="2347123"/>
            <a:ext cx="4243973" cy="3256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0D792-34CD-459B-8831-8D46F30EAC87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flipH="1" flipV="1">
            <a:off x="8610600" y="3975440"/>
            <a:ext cx="1200047" cy="487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4D84-8832-40C4-8C46-AFC70402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a plot! (or as guide call it “Axes”)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D761-3147-48AA-A941-4C432E24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A7AE0-E639-4725-AB6D-7DB1D696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86" y="1632010"/>
            <a:ext cx="2017466" cy="494899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2F3EC8-903A-4609-A115-9074C3DF4C6E}"/>
              </a:ext>
            </a:extLst>
          </p:cNvPr>
          <p:cNvSpPr/>
          <p:nvPr/>
        </p:nvSpPr>
        <p:spPr>
          <a:xfrm>
            <a:off x="0" y="5109882"/>
            <a:ext cx="1095324" cy="572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AAA2F-1349-4D68-A189-CFA8B20D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12" y="1925041"/>
            <a:ext cx="5850414" cy="4421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44E4A-CB96-40EB-A2CB-B0FCAD2628B4}"/>
              </a:ext>
            </a:extLst>
          </p:cNvPr>
          <p:cNvSpPr txBox="1"/>
          <p:nvPr/>
        </p:nvSpPr>
        <p:spPr>
          <a:xfrm>
            <a:off x="3422888" y="1422943"/>
            <a:ext cx="27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“Axes” in Layout area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B9892-6DE8-40F7-A00B-73DFA1C9E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47" y="1310276"/>
            <a:ext cx="1792379" cy="1725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DC1ECF-6EC5-49A6-A30D-C3FA028FFDBC}"/>
              </a:ext>
            </a:extLst>
          </p:cNvPr>
          <p:cNvSpPr/>
          <p:nvPr/>
        </p:nvSpPr>
        <p:spPr>
          <a:xfrm>
            <a:off x="8322507" y="2215097"/>
            <a:ext cx="1188230" cy="1809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67A86C-9EB4-4DEE-A37E-457032E6C22C}"/>
              </a:ext>
            </a:extLst>
          </p:cNvPr>
          <p:cNvSpPr/>
          <p:nvPr/>
        </p:nvSpPr>
        <p:spPr>
          <a:xfrm>
            <a:off x="7541643" y="2075736"/>
            <a:ext cx="780864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36A7B8-4150-4A3D-A275-B5D0BDD78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113" y="1310276"/>
            <a:ext cx="2281742" cy="527072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4F779CE-401D-492C-A5CD-0969639937FC}"/>
              </a:ext>
            </a:extLst>
          </p:cNvPr>
          <p:cNvSpPr/>
          <p:nvPr/>
        </p:nvSpPr>
        <p:spPr>
          <a:xfrm>
            <a:off x="9519634" y="2075736"/>
            <a:ext cx="658422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D3B8-0CEB-4EC9-8C2C-3044EB4D3959}"/>
              </a:ext>
            </a:extLst>
          </p:cNvPr>
          <p:cNvSpPr/>
          <p:nvPr/>
        </p:nvSpPr>
        <p:spPr>
          <a:xfrm>
            <a:off x="9784113" y="2581835"/>
            <a:ext cx="2161765" cy="185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B9119-7875-4C69-A417-35A22DE5C393}"/>
              </a:ext>
            </a:extLst>
          </p:cNvPr>
          <p:cNvSpPr txBox="1"/>
          <p:nvPr/>
        </p:nvSpPr>
        <p:spPr>
          <a:xfrm>
            <a:off x="9833467" y="3090379"/>
            <a:ext cx="211241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Change Tag to something you can remember</a:t>
            </a:r>
          </a:p>
        </p:txBody>
      </p:sp>
    </p:spTree>
    <p:extLst>
      <p:ext uri="{BB962C8B-B14F-4D97-AF65-F5344CB8AC3E}">
        <p14:creationId xmlns:p14="http://schemas.microsoft.com/office/powerpoint/2010/main" val="2946023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022B-0D5F-4BF9-B192-74823F53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113" y="871217"/>
            <a:ext cx="2314979" cy="5395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D8393-5CB6-4C12-A158-2869E7C5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38" y="1925041"/>
            <a:ext cx="5826388" cy="425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94D84-8832-40C4-8C46-AFC70402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Button!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D761-3147-48AA-A941-4C432E24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A7AE0-E639-4725-AB6D-7DB1D696C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86" y="1632010"/>
            <a:ext cx="2017466" cy="494899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2F3EC8-903A-4609-A115-9074C3DF4C6E}"/>
              </a:ext>
            </a:extLst>
          </p:cNvPr>
          <p:cNvSpPr/>
          <p:nvPr/>
        </p:nvSpPr>
        <p:spPr>
          <a:xfrm>
            <a:off x="55903" y="1886879"/>
            <a:ext cx="1095324" cy="572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44E4A-CB96-40EB-A2CB-B0FCAD2628B4}"/>
              </a:ext>
            </a:extLst>
          </p:cNvPr>
          <p:cNvSpPr txBox="1"/>
          <p:nvPr/>
        </p:nvSpPr>
        <p:spPr>
          <a:xfrm>
            <a:off x="3422888" y="1422943"/>
            <a:ext cx="27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“Push Button”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AB9892-6DE8-40F7-A00B-73DFA1C9E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247" y="1310276"/>
            <a:ext cx="1792379" cy="1725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DC1ECF-6EC5-49A6-A30D-C3FA028FFDBC}"/>
              </a:ext>
            </a:extLst>
          </p:cNvPr>
          <p:cNvSpPr/>
          <p:nvPr/>
        </p:nvSpPr>
        <p:spPr>
          <a:xfrm>
            <a:off x="8322507" y="2215097"/>
            <a:ext cx="1188230" cy="1809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67A86C-9EB4-4DEE-A37E-457032E6C22C}"/>
              </a:ext>
            </a:extLst>
          </p:cNvPr>
          <p:cNvSpPr/>
          <p:nvPr/>
        </p:nvSpPr>
        <p:spPr>
          <a:xfrm>
            <a:off x="7541643" y="2075736"/>
            <a:ext cx="780864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4F779CE-401D-492C-A5CD-0969639937FC}"/>
              </a:ext>
            </a:extLst>
          </p:cNvPr>
          <p:cNvSpPr/>
          <p:nvPr/>
        </p:nvSpPr>
        <p:spPr>
          <a:xfrm>
            <a:off x="9519634" y="2075736"/>
            <a:ext cx="658422" cy="459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D3B8-0CEB-4EC9-8C2C-3044EB4D3959}"/>
              </a:ext>
            </a:extLst>
          </p:cNvPr>
          <p:cNvSpPr/>
          <p:nvPr/>
        </p:nvSpPr>
        <p:spPr>
          <a:xfrm>
            <a:off x="9787144" y="5070763"/>
            <a:ext cx="2161765" cy="185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89EE1-5DAB-480C-9FD4-4F6D9520147F}"/>
              </a:ext>
            </a:extLst>
          </p:cNvPr>
          <p:cNvSpPr txBox="1"/>
          <p:nvPr/>
        </p:nvSpPr>
        <p:spPr>
          <a:xfrm>
            <a:off x="9811820" y="4088114"/>
            <a:ext cx="211241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Change Tag to something you can remember</a:t>
            </a:r>
          </a:p>
        </p:txBody>
      </p:sp>
    </p:spTree>
    <p:extLst>
      <p:ext uri="{BB962C8B-B14F-4D97-AF65-F5344CB8AC3E}">
        <p14:creationId xmlns:p14="http://schemas.microsoft.com/office/powerpoint/2010/main" val="1990914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9C88-4867-467D-9780-1049B9C1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other components and arrange them and edit their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53B0-9CD1-430E-8746-88703D75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30375-51E1-4EC2-A389-B04C6F85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404" y="1690688"/>
            <a:ext cx="2164809" cy="4965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C563D5-E518-4B20-BE12-1C6BD3D5D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2" y="1727898"/>
            <a:ext cx="6330842" cy="47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80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9184-8D3A-4A1E-A094-37719CCE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Ooookk</a:t>
            </a:r>
            <a:r>
              <a:rPr lang="en-US" dirty="0"/>
              <a:t>, So we have a nice looking GUI but how do we make it do stuff?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2C745-B05F-4C20-9466-EACFAB16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7E1A4-BB99-47B0-8BC8-D9F6D10A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6" y="1785925"/>
            <a:ext cx="7416555" cy="385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95DBA-2098-4B17-B898-1D9EE718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94" y="5095213"/>
            <a:ext cx="7776953" cy="16295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B6D4C-9885-4539-9416-25AF19D93C54}"/>
              </a:ext>
            </a:extLst>
          </p:cNvPr>
          <p:cNvCxnSpPr>
            <a:cxnSpLocks/>
          </p:cNvCxnSpPr>
          <p:nvPr/>
        </p:nvCxnSpPr>
        <p:spPr>
          <a:xfrm>
            <a:off x="3941211" y="4043897"/>
            <a:ext cx="2205317" cy="1193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92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2B7D-1DDE-4BD2-8E0E-E6157DCD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Behavior of GUI and Edit </a:t>
            </a:r>
            <a:r>
              <a:rPr lang="en-US" dirty="0" err="1"/>
              <a:t>simpleorbit.m</a:t>
            </a:r>
            <a:r>
              <a:rPr lang="en-US" dirty="0"/>
              <a:t> to work with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189-E27A-4499-A80C-FAF0BABC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F8A6E-EB25-4A91-9ED7-2910C79B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7ED0-B430-4347-8CA6-F12CB20E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7" y="1690688"/>
            <a:ext cx="7584141" cy="265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5A9D3-5877-47DF-BE09-CFBFABCB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46" y="4001294"/>
            <a:ext cx="7121236" cy="27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2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E113-FBD0-484E-994D-977BEF37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6FF85-A4F7-46F9-81E3-6569B2E02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956" y="427131"/>
            <a:ext cx="549696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67C06-F6F0-4358-9D72-9B5FD963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 descr="Image result for Object oriented programming cartoon">
            <a:extLst>
              <a:ext uri="{FF2B5EF4-FFF2-40B4-BE49-F238E27FC236}">
                <a16:creationId xmlns:a16="http://schemas.microsoft.com/office/drawing/2014/main" id="{880D0633-AF59-44DF-A94E-2CAB2A28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27" y="2704081"/>
            <a:ext cx="4468520" cy="36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">
            <a:extLst>
              <a:ext uri="{FF2B5EF4-FFF2-40B4-BE49-F238E27FC236}">
                <a16:creationId xmlns:a16="http://schemas.microsoft.com/office/drawing/2014/main" id="{F148DB79-0BEC-4BC8-A602-15AAFEAA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663" y="1385613"/>
            <a:ext cx="4868747" cy="24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54CA-9491-4133-8507-0F716E01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Setup A Git Repository From Scratch?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5FCB-892E-4E37-9318-B1FBBAEE0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7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need navigate to the directory you wish to hold your git repo using the terminal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BC3B7-B9C9-45FF-B12D-32AADEB2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1C54C-1E90-4354-8C4E-41301957C730}"/>
              </a:ext>
            </a:extLst>
          </p:cNvPr>
          <p:cNvSpPr/>
          <p:nvPr/>
        </p:nvSpPr>
        <p:spPr>
          <a:xfrm>
            <a:off x="2796057" y="3039592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A53B1-9C3A-48D7-BFEC-53FB9CDD930B}"/>
              </a:ext>
            </a:extLst>
          </p:cNvPr>
          <p:cNvSpPr/>
          <p:nvPr/>
        </p:nvSpPr>
        <p:spPr>
          <a:xfrm>
            <a:off x="4609053" y="5073134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</a:t>
            </a:r>
            <a:r>
              <a:rPr lang="en-US" sz="3600" dirty="0" err="1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init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A9D10-BDDC-4204-B41F-6392EE42FA75}"/>
              </a:ext>
            </a:extLst>
          </p:cNvPr>
          <p:cNvSpPr txBox="1"/>
          <p:nvPr/>
        </p:nvSpPr>
        <p:spPr>
          <a:xfrm>
            <a:off x="838200" y="411791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/>
              <a:t>Initialize the git repo</a:t>
            </a:r>
          </a:p>
        </p:txBody>
      </p:sp>
    </p:spTree>
    <p:extLst>
      <p:ext uri="{BB962C8B-B14F-4D97-AF65-F5344CB8AC3E}">
        <p14:creationId xmlns:p14="http://schemas.microsoft.com/office/powerpoint/2010/main" val="17356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38E42-394C-4D04-859B-7DB74C8C1AB2}"/>
              </a:ext>
            </a:extLst>
          </p:cNvPr>
          <p:cNvSpPr/>
          <p:nvPr/>
        </p:nvSpPr>
        <p:spPr>
          <a:xfrm>
            <a:off x="2628900" y="2000249"/>
            <a:ext cx="6794147" cy="8572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8F02-FCD5-4C23-86DE-6DCA574F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Repository Already Exists On GitHub?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C4113-2C73-43B9-8039-765B24E4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5F08E-B4B7-4C10-AFE7-671AF201AB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819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We need navigate to the directory you wish to hold your git repo using the terminal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AD5E-45A8-49B1-AD80-DBC4F55BFD67}"/>
              </a:ext>
            </a:extLst>
          </p:cNvPr>
          <p:cNvSpPr/>
          <p:nvPr/>
        </p:nvSpPr>
        <p:spPr>
          <a:xfrm>
            <a:off x="2940920" y="3039592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BFAB6-0429-4E03-A5B8-1F09A34B760B}"/>
              </a:ext>
            </a:extLst>
          </p:cNvPr>
          <p:cNvSpPr txBox="1"/>
          <p:nvPr/>
        </p:nvSpPr>
        <p:spPr>
          <a:xfrm>
            <a:off x="838200" y="411791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/>
              <a:t>Clone the GitHub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5CB03-416D-4E8A-9236-094F10BA3758}"/>
              </a:ext>
            </a:extLst>
          </p:cNvPr>
          <p:cNvSpPr/>
          <p:nvPr/>
        </p:nvSpPr>
        <p:spPr>
          <a:xfrm>
            <a:off x="1127924" y="5073135"/>
            <a:ext cx="10225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clone &lt;url_to_github_repo.com&gt;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9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D82-2C3E-4D91-9555-D3A24E71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D4F-BFDC-4D6D-8BEF-24EEA37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mage result for diagram of git">
            <a:extLst>
              <a:ext uri="{FF2B5EF4-FFF2-40B4-BE49-F238E27FC236}">
                <a16:creationId xmlns:a16="http://schemas.microsoft.com/office/drawing/2014/main" id="{62ABC2C3-8F19-4FAC-A52A-C77D300BC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2" y="1328738"/>
            <a:ext cx="6654095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13E08-29DC-4145-AF10-6F8A9DE1E838}"/>
              </a:ext>
            </a:extLst>
          </p:cNvPr>
          <p:cNvSpPr txBox="1"/>
          <p:nvPr/>
        </p:nvSpPr>
        <p:spPr>
          <a:xfrm>
            <a:off x="126937" y="6565900"/>
            <a:ext cx="3542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https://sselab.de/lab2/public/wiki/sselab/index.php?title=Git</a:t>
            </a:r>
          </a:p>
        </p:txBody>
      </p:sp>
      <p:pic>
        <p:nvPicPr>
          <p:cNvPr id="2052" name="Picture 4" descr="Image result for Git">
            <a:extLst>
              <a:ext uri="{FF2B5EF4-FFF2-40B4-BE49-F238E27FC236}">
                <a16:creationId xmlns:a16="http://schemas.microsoft.com/office/drawing/2014/main" id="{2C4A25BE-A991-4376-8811-9EF40370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5" y="5404826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">
            <a:extLst>
              <a:ext uri="{FF2B5EF4-FFF2-40B4-BE49-F238E27FC236}">
                <a16:creationId xmlns:a16="http://schemas.microsoft.com/office/drawing/2014/main" id="{24794D89-389E-4521-8E17-2CF95B25F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23634"/>
          <a:stretch/>
        </p:blipFill>
        <p:spPr bwMode="auto">
          <a:xfrm>
            <a:off x="7992098" y="5404825"/>
            <a:ext cx="1030899" cy="10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38E42-394C-4D04-859B-7DB74C8C1AB2}"/>
              </a:ext>
            </a:extLst>
          </p:cNvPr>
          <p:cNvSpPr/>
          <p:nvPr/>
        </p:nvSpPr>
        <p:spPr>
          <a:xfrm>
            <a:off x="2628900" y="2000249"/>
            <a:ext cx="6794147" cy="8572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B6287-663B-40BD-817C-4153443096E0}"/>
              </a:ext>
            </a:extLst>
          </p:cNvPr>
          <p:cNvSpPr/>
          <p:nvPr/>
        </p:nvSpPr>
        <p:spPr>
          <a:xfrm>
            <a:off x="2628900" y="2842419"/>
            <a:ext cx="6794147" cy="6294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A030-9CE4-4D7F-995D-F1AD8B57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Update My Local Git Repo From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380F-7191-49BF-8355-8851F312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175"/>
            <a:ext cx="10515600" cy="460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need to again cd to your local git repo using the terminal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25DB3-CE34-40DC-8D26-265358EE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F2E60-DA46-40EA-9378-0292ABD664C5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44A93-9000-4AD2-8ABE-232ABE325180}"/>
              </a:ext>
            </a:extLst>
          </p:cNvPr>
          <p:cNvSpPr/>
          <p:nvPr/>
        </p:nvSpPr>
        <p:spPr>
          <a:xfrm>
            <a:off x="2940920" y="3011685"/>
            <a:ext cx="6599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cd /path/to/git/repo/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66D923-6EE6-4796-AAE2-A39D941897B0}"/>
              </a:ext>
            </a:extLst>
          </p:cNvPr>
          <p:cNvSpPr txBox="1">
            <a:spLocks/>
          </p:cNvSpPr>
          <p:nvPr/>
        </p:nvSpPr>
        <p:spPr>
          <a:xfrm>
            <a:off x="838200" y="4174151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Pull the updates from the remote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2DDB7-6EF9-4955-B23B-4FE5D5971920}"/>
              </a:ext>
            </a:extLst>
          </p:cNvPr>
          <p:cNvSpPr/>
          <p:nvPr/>
        </p:nvSpPr>
        <p:spPr>
          <a:xfrm>
            <a:off x="2801459" y="5150660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$ git pull origin master</a:t>
            </a:r>
            <a:endParaRPr lang="en-US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1562</TotalTime>
  <Words>1251</Words>
  <Application>Microsoft Office PowerPoint</Application>
  <PresentationFormat>Widescreen</PresentationFormat>
  <Paragraphs>209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Lucida Console</vt:lpstr>
      <vt:lpstr>Office Theme</vt:lpstr>
      <vt:lpstr>PowerPoint Presentation</vt:lpstr>
      <vt:lpstr>Center For Children Who Can’t OOP Good And Wanna Learn To Do Other Stuff Good Too</vt:lpstr>
      <vt:lpstr>How Do We Keep A Detailed Record Of Our Code?</vt:lpstr>
      <vt:lpstr>How Does Git Work?</vt:lpstr>
      <vt:lpstr>How Do We Setup A Git Repository From Scratch?</vt:lpstr>
      <vt:lpstr>How Does Git Work?</vt:lpstr>
      <vt:lpstr>What If The Repository Already Exists On GitHub?</vt:lpstr>
      <vt:lpstr>How Does Git Work?</vt:lpstr>
      <vt:lpstr>How Do I Update My Local Git Repo From GitHub?</vt:lpstr>
      <vt:lpstr>How Does Git Work?</vt:lpstr>
      <vt:lpstr>How Do I Make Sure My Local Repo Is Up-To-Date With My Local Workspace?</vt:lpstr>
      <vt:lpstr>How Does Git Work?</vt:lpstr>
      <vt:lpstr>Now That I Have My Local Repo Caught Up, How Do I Add Changes To Remote Repo (GitHub)?</vt:lpstr>
      <vt:lpstr>How Does Git Work?</vt:lpstr>
      <vt:lpstr>How Do I Undo Changes/Commits?</vt:lpstr>
      <vt:lpstr>PowerPoint Presentation</vt:lpstr>
      <vt:lpstr>There Are A Lot Of Tutorials Online</vt:lpstr>
      <vt:lpstr>PowerPoint Presentation</vt:lpstr>
      <vt:lpstr>There Are Many Different Types Of Variables</vt:lpstr>
      <vt:lpstr>PowerPoint Presentation</vt:lpstr>
      <vt:lpstr>PowerPoint Presentation</vt:lpstr>
      <vt:lpstr>Programming Paradigms</vt:lpstr>
      <vt:lpstr>What Are The Components Of Object Oriented Programming?</vt:lpstr>
      <vt:lpstr>Object Oriented Programming (OOP)</vt:lpstr>
      <vt:lpstr>What Does This Mean Programmatically</vt:lpstr>
      <vt:lpstr>Object Oriented Programming (OOP)</vt:lpstr>
      <vt:lpstr>Object Oriented Programming (OOP)</vt:lpstr>
      <vt:lpstr>Object Oriented Programming (OOP)</vt:lpstr>
      <vt:lpstr>We’ve Made A Lot Of Changes To Our Code!</vt:lpstr>
      <vt:lpstr>PowerPoint Presentation</vt:lpstr>
      <vt:lpstr>PowerPoint Presentation</vt:lpstr>
      <vt:lpstr>How Do I Make Sure My Local Repo Is Up-To-Date With My Local Workspace?</vt:lpstr>
      <vt:lpstr>Now That I Have My Local Repo Caught Up, How Do I Add Changes To Remote Repo (GitHub)?</vt:lpstr>
      <vt:lpstr>How Can We Make Code Interfaces Easier To Use?</vt:lpstr>
      <vt:lpstr>Why Would We Use A Graphical User Interface (GUI)?</vt:lpstr>
      <vt:lpstr>That’s Neato! How Can I Build A GUI Using MatLab?</vt:lpstr>
      <vt:lpstr>Example: Orbit Plotter</vt:lpstr>
      <vt:lpstr>Source Code Is Provided By NASA</vt:lpstr>
      <vt:lpstr>Setup</vt:lpstr>
      <vt:lpstr>Select Blank GUI; Click OK!!</vt:lpstr>
      <vt:lpstr>This is a guide layout designer…it’s super cool, Right?</vt:lpstr>
      <vt:lpstr>Let’s add a plot! (or as guide call it “Axes”)</vt:lpstr>
      <vt:lpstr>Add a Button!</vt:lpstr>
      <vt:lpstr>Let’s add some other components and arrange them and edit their properties</vt:lpstr>
      <vt:lpstr>Ooookk, So we have a nice looking GUI but how do we make it do stuff?</vt:lpstr>
      <vt:lpstr>Code Behavior of GUI and Edit simpleorbit.m to work with GUI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 Gronborg</dc:creator>
  <cp:lastModifiedBy>Kai Gronborg</cp:lastModifiedBy>
  <cp:revision>5</cp:revision>
  <dcterms:created xsi:type="dcterms:W3CDTF">2018-12-18T15:28:08Z</dcterms:created>
  <dcterms:modified xsi:type="dcterms:W3CDTF">2018-12-19T17:30:40Z</dcterms:modified>
</cp:coreProperties>
</file>